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32" r:id="rId5"/>
    <p:sldMasterId id="2147483744" r:id="rId6"/>
    <p:sldMasterId id="2147483768" r:id="rId7"/>
    <p:sldMasterId id="2147483780" r:id="rId8"/>
    <p:sldMasterId id="2147483852" r:id="rId9"/>
  </p:sldMasterIdLst>
  <p:notesMasterIdLst>
    <p:notesMasterId r:id="rId19"/>
  </p:notesMasterIdLst>
  <p:sldIdLst>
    <p:sldId id="288" r:id="rId10"/>
    <p:sldId id="315" r:id="rId11"/>
    <p:sldId id="280" r:id="rId12"/>
    <p:sldId id="312" r:id="rId13"/>
    <p:sldId id="316" r:id="rId14"/>
    <p:sldId id="297" r:id="rId15"/>
    <p:sldId id="282" r:id="rId16"/>
    <p:sldId id="300" r:id="rId17"/>
    <p:sldId id="317" r:id="rId18"/>
  </p:sldIdLst>
  <p:sldSz cx="9144000" cy="6858000" type="screen4x3"/>
  <p:notesSz cx="6797675" cy="9926638"/>
  <p:defaultTextStyle>
    <a:defPPr>
      <a:defRPr lang="it-IT"/>
    </a:defPPr>
    <a:lvl1pPr marL="0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035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082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124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214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246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6315" algn="l" defTabSz="91408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FE262F8-B417-4086-BAC8-4554468439B8}">
          <p14:sldIdLst>
            <p14:sldId id="288"/>
            <p14:sldId id="315"/>
            <p14:sldId id="280"/>
            <p14:sldId id="312"/>
            <p14:sldId id="316"/>
            <p14:sldId id="297"/>
            <p14:sldId id="282"/>
            <p14:sldId id="300"/>
            <p14:sldId id="31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2" autoAdjust="0"/>
  </p:normalViewPr>
  <p:slideViewPr>
    <p:cSldViewPr snapToGrid="0">
      <p:cViewPr>
        <p:scale>
          <a:sx n="60" d="100"/>
          <a:sy n="60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hPercent val="100"/>
      <c:rotY val="4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lana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2010</c:v>
                </c:pt>
                <c:pt idx="6">
                  <c:v>2018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1.5</c:v>
                </c:pt>
                <c:pt idx="6">
                  <c:v>1.5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cotone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2010</c:v>
                </c:pt>
                <c:pt idx="6">
                  <c:v>2018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10.5</c:v>
                </c:pt>
                <c:pt idx="1">
                  <c:v>13</c:v>
                </c:pt>
                <c:pt idx="2">
                  <c:v>14.5</c:v>
                </c:pt>
                <c:pt idx="3">
                  <c:v>19</c:v>
                </c:pt>
                <c:pt idx="4">
                  <c:v>20</c:v>
                </c:pt>
                <c:pt idx="5">
                  <c:v>25</c:v>
                </c:pt>
                <c:pt idx="6">
                  <c:v>27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fibre artificiali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2010</c:v>
                </c:pt>
                <c:pt idx="6">
                  <c:v>2018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3.5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fibre sintetiche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2010</c:v>
                </c:pt>
                <c:pt idx="6">
                  <c:v>2018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10.5</c:v>
                </c:pt>
                <c:pt idx="3">
                  <c:v>16</c:v>
                </c:pt>
                <c:pt idx="4">
                  <c:v>27</c:v>
                </c:pt>
                <c:pt idx="5">
                  <c:v>47</c:v>
                </c:pt>
                <c:pt idx="6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155072"/>
        <c:axId val="131156608"/>
        <c:axId val="0"/>
      </c:bar3DChart>
      <c:catAx>
        <c:axId val="13115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1156608"/>
        <c:crosses val="autoZero"/>
        <c:auto val="1"/>
        <c:lblAlgn val="ctr"/>
        <c:lblOffset val="100"/>
        <c:noMultiLvlLbl val="0"/>
      </c:catAx>
      <c:valAx>
        <c:axId val="131156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155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4866572827988"/>
          <c:y val="0.34458377296071979"/>
          <c:w val="0.19162284354499629"/>
          <c:h val="0.281270715894291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20616-ADF8-49B5-92C0-10A6B0716A5A}" type="datetimeFigureOut">
              <a:rPr lang="it-IT" smtClean="0"/>
              <a:t>03/11/2020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D94A-E211-4981-8D0E-55582D14894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878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EIONET =</a:t>
            </a:r>
            <a:r>
              <a:rPr lang="it-IT" baseline="0" dirty="0" smtClean="0"/>
              <a:t> rete costituita dall’Agenzia Europea per L’Ambiente e centri di ricerca degli Stati Membri</a:t>
            </a:r>
          </a:p>
          <a:p>
            <a:r>
              <a:rPr lang="it-IT" baseline="0" dirty="0" smtClean="0"/>
              <a:t>ICAC = International Cotton </a:t>
            </a:r>
            <a:r>
              <a:rPr lang="it-IT" baseline="0" dirty="0" err="1" smtClean="0"/>
              <a:t>Advisory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Committee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D94A-E211-4981-8D0E-55582D14894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30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Fonte: </a:t>
            </a:r>
            <a:r>
              <a:rPr lang="it-IT" dirty="0" err="1" smtClean="0"/>
              <a:t>Circular</a:t>
            </a:r>
            <a:r>
              <a:rPr lang="it-IT" dirty="0" smtClean="0"/>
              <a:t> Economy Action Plan della Commissione Europea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9D94A-E211-4981-8D0E-55582D14894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0865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915" y="2852748"/>
            <a:ext cx="7272337" cy="1439863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7915" y="4508763"/>
            <a:ext cx="7272337" cy="1152525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26330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7761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709" y="530231"/>
            <a:ext cx="2033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231"/>
            <a:ext cx="59499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133671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 ASSOBASE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0" y="442387"/>
            <a:ext cx="194468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4" y="2636841"/>
            <a:ext cx="7993063" cy="1584325"/>
          </a:xfrm>
        </p:spPr>
        <p:txBody>
          <a:bodyPr anchor="b"/>
          <a:lstStyle>
            <a:lvl1pPr>
              <a:defRPr sz="3200" b="1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en-US" noProof="0" dirty="0" smtClean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4" y="4437328"/>
            <a:ext cx="7993063" cy="1728787"/>
          </a:xfrm>
        </p:spPr>
        <p:txBody>
          <a:bodyPr/>
          <a:lstStyle>
            <a:lvl1pPr marL="0" indent="0" algn="ctr">
              <a:buFontTx/>
              <a:buNone/>
              <a:defRPr sz="2100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3090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007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6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331" indent="0">
              <a:buNone/>
              <a:defRPr sz="2400"/>
            </a:lvl2pPr>
            <a:lvl3pPr marL="1218690" indent="0">
              <a:buNone/>
              <a:defRPr sz="2100"/>
            </a:lvl3pPr>
            <a:lvl4pPr marL="1828029" indent="0">
              <a:buNone/>
              <a:defRPr sz="1900"/>
            </a:lvl4pPr>
            <a:lvl5pPr marL="2437378" indent="0">
              <a:buNone/>
              <a:defRPr sz="1900"/>
            </a:lvl5pPr>
            <a:lvl6pPr marL="3046708" indent="0">
              <a:buNone/>
              <a:defRPr sz="1900"/>
            </a:lvl6pPr>
            <a:lvl7pPr marL="3656039" indent="0">
              <a:buNone/>
              <a:defRPr sz="1900"/>
            </a:lvl7pPr>
            <a:lvl8pPr marL="4265387" indent="0">
              <a:buNone/>
              <a:defRPr sz="1900"/>
            </a:lvl8pPr>
            <a:lvl9pPr marL="4874727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98074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816"/>
            <a:ext cx="3990975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816"/>
            <a:ext cx="3992562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440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31" indent="0">
              <a:buNone/>
              <a:defRPr sz="2700" b="1"/>
            </a:lvl2pPr>
            <a:lvl3pPr marL="1218690" indent="0">
              <a:buNone/>
              <a:defRPr sz="2400" b="1"/>
            </a:lvl3pPr>
            <a:lvl4pPr marL="1828029" indent="0">
              <a:buNone/>
              <a:defRPr sz="2100" b="1"/>
            </a:lvl4pPr>
            <a:lvl5pPr marL="2437378" indent="0">
              <a:buNone/>
              <a:defRPr sz="2100" b="1"/>
            </a:lvl5pPr>
            <a:lvl6pPr marL="3046708" indent="0">
              <a:buNone/>
              <a:defRPr sz="2100" b="1"/>
            </a:lvl6pPr>
            <a:lvl7pPr marL="3656039" indent="0">
              <a:buNone/>
              <a:defRPr sz="2100" b="1"/>
            </a:lvl7pPr>
            <a:lvl8pPr marL="4265387" indent="0">
              <a:buNone/>
              <a:defRPr sz="2100" b="1"/>
            </a:lvl8pPr>
            <a:lvl9pPr marL="4874727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73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31" indent="0">
              <a:buNone/>
              <a:defRPr sz="2700" b="1"/>
            </a:lvl2pPr>
            <a:lvl3pPr marL="1218690" indent="0">
              <a:buNone/>
              <a:defRPr sz="2400" b="1"/>
            </a:lvl3pPr>
            <a:lvl4pPr marL="1828029" indent="0">
              <a:buNone/>
              <a:defRPr sz="2100" b="1"/>
            </a:lvl4pPr>
            <a:lvl5pPr marL="2437378" indent="0">
              <a:buNone/>
              <a:defRPr sz="2100" b="1"/>
            </a:lvl5pPr>
            <a:lvl6pPr marL="3046708" indent="0">
              <a:buNone/>
              <a:defRPr sz="2100" b="1"/>
            </a:lvl6pPr>
            <a:lvl7pPr marL="3656039" indent="0">
              <a:buNone/>
              <a:defRPr sz="2100" b="1"/>
            </a:lvl7pPr>
            <a:lvl8pPr marL="4265387" indent="0">
              <a:buNone/>
              <a:defRPr sz="2100" b="1"/>
            </a:lvl8pPr>
            <a:lvl9pPr marL="4874727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73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955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345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774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31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33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331" indent="0">
              <a:buNone/>
              <a:defRPr sz="1600"/>
            </a:lvl2pPr>
            <a:lvl3pPr marL="1218690" indent="0">
              <a:buNone/>
              <a:defRPr sz="1300"/>
            </a:lvl3pPr>
            <a:lvl4pPr marL="1828029" indent="0">
              <a:buNone/>
              <a:defRPr sz="1200"/>
            </a:lvl4pPr>
            <a:lvl5pPr marL="2437378" indent="0">
              <a:buNone/>
              <a:defRPr sz="1200"/>
            </a:lvl5pPr>
            <a:lvl6pPr marL="3046708" indent="0">
              <a:buNone/>
              <a:defRPr sz="1200"/>
            </a:lvl6pPr>
            <a:lvl7pPr marL="3656039" indent="0">
              <a:buNone/>
              <a:defRPr sz="1200"/>
            </a:lvl7pPr>
            <a:lvl8pPr marL="4265387" indent="0">
              <a:buNone/>
              <a:defRPr sz="1200"/>
            </a:lvl8pPr>
            <a:lvl9pPr marL="4874727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7997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658774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64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331" indent="0">
              <a:buNone/>
              <a:defRPr sz="3700"/>
            </a:lvl2pPr>
            <a:lvl3pPr marL="1218690" indent="0">
              <a:buNone/>
              <a:defRPr sz="3200"/>
            </a:lvl3pPr>
            <a:lvl4pPr marL="1828029" indent="0">
              <a:buNone/>
              <a:defRPr sz="2700"/>
            </a:lvl4pPr>
            <a:lvl5pPr marL="2437378" indent="0">
              <a:buNone/>
              <a:defRPr sz="2700"/>
            </a:lvl5pPr>
            <a:lvl6pPr marL="3046708" indent="0">
              <a:buNone/>
              <a:defRPr sz="2700"/>
            </a:lvl6pPr>
            <a:lvl7pPr marL="3656039" indent="0">
              <a:buNone/>
              <a:defRPr sz="2700"/>
            </a:lvl7pPr>
            <a:lvl8pPr marL="4265387" indent="0">
              <a:buNone/>
              <a:defRPr sz="2700"/>
            </a:lvl8pPr>
            <a:lvl9pPr marL="4874727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620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331" indent="0">
              <a:buNone/>
              <a:defRPr sz="1600"/>
            </a:lvl2pPr>
            <a:lvl3pPr marL="1218690" indent="0">
              <a:buNone/>
              <a:defRPr sz="1300"/>
            </a:lvl3pPr>
            <a:lvl4pPr marL="1828029" indent="0">
              <a:buNone/>
              <a:defRPr sz="1200"/>
            </a:lvl4pPr>
            <a:lvl5pPr marL="2437378" indent="0">
              <a:buNone/>
              <a:defRPr sz="1200"/>
            </a:lvl5pPr>
            <a:lvl6pPr marL="3046708" indent="0">
              <a:buNone/>
              <a:defRPr sz="1200"/>
            </a:lvl6pPr>
            <a:lvl7pPr marL="3656039" indent="0">
              <a:buNone/>
              <a:defRPr sz="1200"/>
            </a:lvl7pPr>
            <a:lvl8pPr marL="4265387" indent="0">
              <a:buNone/>
              <a:defRPr sz="1200"/>
            </a:lvl8pPr>
            <a:lvl9pPr marL="4874727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47480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154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711" y="530509"/>
            <a:ext cx="2033587" cy="56356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509"/>
            <a:ext cx="5949950" cy="56356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42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915" y="2852748"/>
            <a:ext cx="7272337" cy="1439863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7915" y="4508763"/>
            <a:ext cx="7272337" cy="1152525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26330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658774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6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395" indent="0">
              <a:buNone/>
              <a:defRPr sz="2400"/>
            </a:lvl2pPr>
            <a:lvl3pPr marL="1218810" indent="0">
              <a:buNone/>
              <a:defRPr sz="2100"/>
            </a:lvl3pPr>
            <a:lvl4pPr marL="1828210" indent="0">
              <a:buNone/>
              <a:defRPr sz="1900"/>
            </a:lvl4pPr>
            <a:lvl5pPr marL="2437618" indent="0">
              <a:buNone/>
              <a:defRPr sz="1900"/>
            </a:lvl5pPr>
            <a:lvl6pPr marL="3047012" indent="0">
              <a:buNone/>
              <a:defRPr sz="1900"/>
            </a:lvl6pPr>
            <a:lvl7pPr marL="3656407" indent="0">
              <a:buNone/>
              <a:defRPr sz="1900"/>
            </a:lvl7pPr>
            <a:lvl8pPr marL="4265813" indent="0">
              <a:buNone/>
              <a:defRPr sz="1900"/>
            </a:lvl8pPr>
            <a:lvl9pPr marL="4875215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520572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96"/>
            <a:ext cx="3990975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96"/>
            <a:ext cx="3992562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271851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95" indent="0">
              <a:buNone/>
              <a:defRPr sz="2700" b="1"/>
            </a:lvl2pPr>
            <a:lvl3pPr marL="1218810" indent="0">
              <a:buNone/>
              <a:defRPr sz="2400" b="1"/>
            </a:lvl3pPr>
            <a:lvl4pPr marL="1828210" indent="0">
              <a:buNone/>
              <a:defRPr sz="2100" b="1"/>
            </a:lvl4pPr>
            <a:lvl5pPr marL="2437618" indent="0">
              <a:buNone/>
              <a:defRPr sz="2100" b="1"/>
            </a:lvl5pPr>
            <a:lvl6pPr marL="3047012" indent="0">
              <a:buNone/>
              <a:defRPr sz="2100" b="1"/>
            </a:lvl6pPr>
            <a:lvl7pPr marL="3656407" indent="0">
              <a:buNone/>
              <a:defRPr sz="2100" b="1"/>
            </a:lvl7pPr>
            <a:lvl8pPr marL="4265813" indent="0">
              <a:buNone/>
              <a:defRPr sz="2100" b="1"/>
            </a:lvl8pPr>
            <a:lvl9pPr marL="487521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69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95" indent="0">
              <a:buNone/>
              <a:defRPr sz="2700" b="1"/>
            </a:lvl2pPr>
            <a:lvl3pPr marL="1218810" indent="0">
              <a:buNone/>
              <a:defRPr sz="2400" b="1"/>
            </a:lvl3pPr>
            <a:lvl4pPr marL="1828210" indent="0">
              <a:buNone/>
              <a:defRPr sz="2100" b="1"/>
            </a:lvl4pPr>
            <a:lvl5pPr marL="2437618" indent="0">
              <a:buNone/>
              <a:defRPr sz="2100" b="1"/>
            </a:lvl5pPr>
            <a:lvl6pPr marL="3047012" indent="0">
              <a:buNone/>
              <a:defRPr sz="2100" b="1"/>
            </a:lvl6pPr>
            <a:lvl7pPr marL="3656407" indent="0">
              <a:buNone/>
              <a:defRPr sz="2100" b="1"/>
            </a:lvl7pPr>
            <a:lvl8pPr marL="4265813" indent="0">
              <a:buNone/>
              <a:defRPr sz="2100" b="1"/>
            </a:lvl8pPr>
            <a:lvl9pPr marL="487521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69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34867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223829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23295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6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363" indent="0">
              <a:buNone/>
              <a:defRPr sz="2400"/>
            </a:lvl2pPr>
            <a:lvl3pPr marL="1218750" indent="0">
              <a:buNone/>
              <a:defRPr sz="2100"/>
            </a:lvl3pPr>
            <a:lvl4pPr marL="1828120" indent="0">
              <a:buNone/>
              <a:defRPr sz="1900"/>
            </a:lvl4pPr>
            <a:lvl5pPr marL="2437498" indent="0">
              <a:buNone/>
              <a:defRPr sz="1900"/>
            </a:lvl5pPr>
            <a:lvl6pPr marL="3046860" indent="0">
              <a:buNone/>
              <a:defRPr sz="1900"/>
            </a:lvl6pPr>
            <a:lvl7pPr marL="3656223" indent="0">
              <a:buNone/>
              <a:defRPr sz="1900"/>
            </a:lvl7pPr>
            <a:lvl8pPr marL="4265600" indent="0">
              <a:buNone/>
              <a:defRPr sz="1900"/>
            </a:lvl8pPr>
            <a:lvl9pPr marL="4874971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5205728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31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329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395" indent="0">
              <a:buNone/>
              <a:defRPr sz="1600"/>
            </a:lvl2pPr>
            <a:lvl3pPr marL="1218810" indent="0">
              <a:buNone/>
              <a:defRPr sz="1300"/>
            </a:lvl3pPr>
            <a:lvl4pPr marL="1828210" indent="0">
              <a:buNone/>
              <a:defRPr sz="1200"/>
            </a:lvl4pPr>
            <a:lvl5pPr marL="2437618" indent="0">
              <a:buNone/>
              <a:defRPr sz="1200"/>
            </a:lvl5pPr>
            <a:lvl6pPr marL="3047012" indent="0">
              <a:buNone/>
              <a:defRPr sz="1200"/>
            </a:lvl6pPr>
            <a:lvl7pPr marL="3656407" indent="0">
              <a:buNone/>
              <a:defRPr sz="1200"/>
            </a:lvl7pPr>
            <a:lvl8pPr marL="4265813" indent="0">
              <a:buNone/>
              <a:defRPr sz="1200"/>
            </a:lvl8pPr>
            <a:lvl9pPr marL="487521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48880538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64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395" indent="0">
              <a:buNone/>
              <a:defRPr sz="3700"/>
            </a:lvl2pPr>
            <a:lvl3pPr marL="1218810" indent="0">
              <a:buNone/>
              <a:defRPr sz="3200"/>
            </a:lvl3pPr>
            <a:lvl4pPr marL="1828210" indent="0">
              <a:buNone/>
              <a:defRPr sz="2700"/>
            </a:lvl4pPr>
            <a:lvl5pPr marL="2437618" indent="0">
              <a:buNone/>
              <a:defRPr sz="2700"/>
            </a:lvl5pPr>
            <a:lvl6pPr marL="3047012" indent="0">
              <a:buNone/>
              <a:defRPr sz="2700"/>
            </a:lvl6pPr>
            <a:lvl7pPr marL="3656407" indent="0">
              <a:buNone/>
              <a:defRPr sz="2700"/>
            </a:lvl7pPr>
            <a:lvl8pPr marL="4265813" indent="0">
              <a:buNone/>
              <a:defRPr sz="2700"/>
            </a:lvl8pPr>
            <a:lvl9pPr marL="4875215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616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395" indent="0">
              <a:buNone/>
              <a:defRPr sz="1600"/>
            </a:lvl2pPr>
            <a:lvl3pPr marL="1218810" indent="0">
              <a:buNone/>
              <a:defRPr sz="1300"/>
            </a:lvl3pPr>
            <a:lvl4pPr marL="1828210" indent="0">
              <a:buNone/>
              <a:defRPr sz="1200"/>
            </a:lvl4pPr>
            <a:lvl5pPr marL="2437618" indent="0">
              <a:buNone/>
              <a:defRPr sz="1200"/>
            </a:lvl5pPr>
            <a:lvl6pPr marL="3047012" indent="0">
              <a:buNone/>
              <a:defRPr sz="1200"/>
            </a:lvl6pPr>
            <a:lvl7pPr marL="3656407" indent="0">
              <a:buNone/>
              <a:defRPr sz="1200"/>
            </a:lvl7pPr>
            <a:lvl8pPr marL="4265813" indent="0">
              <a:buNone/>
              <a:defRPr sz="1200"/>
            </a:lvl8pPr>
            <a:lvl9pPr marL="487521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6615364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77614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707" y="530231"/>
            <a:ext cx="2033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231"/>
            <a:ext cx="59499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133671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 ASSOBASE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0" y="442387"/>
            <a:ext cx="194468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4" y="2636841"/>
            <a:ext cx="7993063" cy="1584325"/>
          </a:xfrm>
        </p:spPr>
        <p:txBody>
          <a:bodyPr anchor="b"/>
          <a:lstStyle>
            <a:lvl1pPr>
              <a:defRPr sz="3200" b="1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en-US" noProof="0" dirty="0" smtClean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4" y="4437328"/>
            <a:ext cx="7993063" cy="1728787"/>
          </a:xfrm>
        </p:spPr>
        <p:txBody>
          <a:bodyPr/>
          <a:lstStyle>
            <a:lvl1pPr marL="0" indent="0" algn="ctr">
              <a:buFontTx/>
              <a:buNone/>
              <a:defRPr sz="2100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30907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0073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6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363" indent="0">
              <a:buNone/>
              <a:defRPr sz="2400"/>
            </a:lvl2pPr>
            <a:lvl3pPr marL="1218750" indent="0">
              <a:buNone/>
              <a:defRPr sz="2100"/>
            </a:lvl3pPr>
            <a:lvl4pPr marL="1828120" indent="0">
              <a:buNone/>
              <a:defRPr sz="1900"/>
            </a:lvl4pPr>
            <a:lvl5pPr marL="2437498" indent="0">
              <a:buNone/>
              <a:defRPr sz="1900"/>
            </a:lvl5pPr>
            <a:lvl6pPr marL="3046860" indent="0">
              <a:buNone/>
              <a:defRPr sz="1900"/>
            </a:lvl6pPr>
            <a:lvl7pPr marL="3656223" indent="0">
              <a:buNone/>
              <a:defRPr sz="1900"/>
            </a:lvl7pPr>
            <a:lvl8pPr marL="4265600" indent="0">
              <a:buNone/>
              <a:defRPr sz="1900"/>
            </a:lvl8pPr>
            <a:lvl9pPr marL="4874971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980740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816"/>
            <a:ext cx="3990975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816"/>
            <a:ext cx="3992562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4402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63" indent="0">
              <a:buNone/>
              <a:defRPr sz="2700" b="1"/>
            </a:lvl2pPr>
            <a:lvl3pPr marL="1218750" indent="0">
              <a:buNone/>
              <a:defRPr sz="2400" b="1"/>
            </a:lvl3pPr>
            <a:lvl4pPr marL="1828120" indent="0">
              <a:buNone/>
              <a:defRPr sz="2100" b="1"/>
            </a:lvl4pPr>
            <a:lvl5pPr marL="2437498" indent="0">
              <a:buNone/>
              <a:defRPr sz="2100" b="1"/>
            </a:lvl5pPr>
            <a:lvl6pPr marL="3046860" indent="0">
              <a:buNone/>
              <a:defRPr sz="2100" b="1"/>
            </a:lvl6pPr>
            <a:lvl7pPr marL="3656223" indent="0">
              <a:buNone/>
              <a:defRPr sz="2100" b="1"/>
            </a:lvl7pPr>
            <a:lvl8pPr marL="4265600" indent="0">
              <a:buNone/>
              <a:defRPr sz="2100" b="1"/>
            </a:lvl8pPr>
            <a:lvl9pPr marL="487497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71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63" indent="0">
              <a:buNone/>
              <a:defRPr sz="2700" b="1"/>
            </a:lvl2pPr>
            <a:lvl3pPr marL="1218750" indent="0">
              <a:buNone/>
              <a:defRPr sz="2400" b="1"/>
            </a:lvl3pPr>
            <a:lvl4pPr marL="1828120" indent="0">
              <a:buNone/>
              <a:defRPr sz="2100" b="1"/>
            </a:lvl4pPr>
            <a:lvl5pPr marL="2437498" indent="0">
              <a:buNone/>
              <a:defRPr sz="2100" b="1"/>
            </a:lvl5pPr>
            <a:lvl6pPr marL="3046860" indent="0">
              <a:buNone/>
              <a:defRPr sz="2100" b="1"/>
            </a:lvl6pPr>
            <a:lvl7pPr marL="3656223" indent="0">
              <a:buNone/>
              <a:defRPr sz="2100" b="1"/>
            </a:lvl7pPr>
            <a:lvl8pPr marL="4265600" indent="0">
              <a:buNone/>
              <a:defRPr sz="2100" b="1"/>
            </a:lvl8pPr>
            <a:lvl9pPr marL="487497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71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9555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345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96"/>
            <a:ext cx="3990975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96"/>
            <a:ext cx="3992562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271851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7740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31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331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363" indent="0">
              <a:buNone/>
              <a:defRPr sz="1600"/>
            </a:lvl2pPr>
            <a:lvl3pPr marL="1218750" indent="0">
              <a:buNone/>
              <a:defRPr sz="1300"/>
            </a:lvl3pPr>
            <a:lvl4pPr marL="1828120" indent="0">
              <a:buNone/>
              <a:defRPr sz="1200"/>
            </a:lvl4pPr>
            <a:lvl5pPr marL="2437498" indent="0">
              <a:buNone/>
              <a:defRPr sz="1200"/>
            </a:lvl5pPr>
            <a:lvl6pPr marL="3046860" indent="0">
              <a:buNone/>
              <a:defRPr sz="1200"/>
            </a:lvl6pPr>
            <a:lvl7pPr marL="3656223" indent="0">
              <a:buNone/>
              <a:defRPr sz="1200"/>
            </a:lvl7pPr>
            <a:lvl8pPr marL="4265600" indent="0">
              <a:buNone/>
              <a:defRPr sz="1200"/>
            </a:lvl8pPr>
            <a:lvl9pPr marL="487497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799782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64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363" indent="0">
              <a:buNone/>
              <a:defRPr sz="3700"/>
            </a:lvl2pPr>
            <a:lvl3pPr marL="1218750" indent="0">
              <a:buNone/>
              <a:defRPr sz="3200"/>
            </a:lvl3pPr>
            <a:lvl4pPr marL="1828120" indent="0">
              <a:buNone/>
              <a:defRPr sz="2700"/>
            </a:lvl4pPr>
            <a:lvl5pPr marL="2437498" indent="0">
              <a:buNone/>
              <a:defRPr sz="2700"/>
            </a:lvl5pPr>
            <a:lvl6pPr marL="3046860" indent="0">
              <a:buNone/>
              <a:defRPr sz="2700"/>
            </a:lvl6pPr>
            <a:lvl7pPr marL="3656223" indent="0">
              <a:buNone/>
              <a:defRPr sz="2700"/>
            </a:lvl7pPr>
            <a:lvl8pPr marL="4265600" indent="0">
              <a:buNone/>
              <a:defRPr sz="2700"/>
            </a:lvl8pPr>
            <a:lvl9pPr marL="4874971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618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363" indent="0">
              <a:buNone/>
              <a:defRPr sz="1600"/>
            </a:lvl2pPr>
            <a:lvl3pPr marL="1218750" indent="0">
              <a:buNone/>
              <a:defRPr sz="1300"/>
            </a:lvl3pPr>
            <a:lvl4pPr marL="1828120" indent="0">
              <a:buNone/>
              <a:defRPr sz="1200"/>
            </a:lvl4pPr>
            <a:lvl5pPr marL="2437498" indent="0">
              <a:buNone/>
              <a:defRPr sz="1200"/>
            </a:lvl5pPr>
            <a:lvl6pPr marL="3046860" indent="0">
              <a:buNone/>
              <a:defRPr sz="1200"/>
            </a:lvl6pPr>
            <a:lvl7pPr marL="3656223" indent="0">
              <a:buNone/>
              <a:defRPr sz="1200"/>
            </a:lvl7pPr>
            <a:lvl8pPr marL="4265600" indent="0">
              <a:buNone/>
              <a:defRPr sz="1200"/>
            </a:lvl8pPr>
            <a:lvl9pPr marL="487497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474800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1549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709" y="530507"/>
            <a:ext cx="2033587" cy="56356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507"/>
            <a:ext cx="5949950" cy="56356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421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915" y="2852747"/>
            <a:ext cx="7272337" cy="1439863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7915" y="4508727"/>
            <a:ext cx="7272337" cy="1152525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26330"/>
      </p:ext>
    </p:extLst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658774"/>
      </p:ext>
    </p:extLst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28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475" indent="0">
              <a:buNone/>
              <a:defRPr sz="2400"/>
            </a:lvl2pPr>
            <a:lvl3pPr marL="1218960" indent="0">
              <a:buNone/>
              <a:defRPr sz="2100"/>
            </a:lvl3pPr>
            <a:lvl4pPr marL="1828437" indent="0">
              <a:buNone/>
              <a:defRPr sz="1900"/>
            </a:lvl4pPr>
            <a:lvl5pPr marL="2437918" indent="0">
              <a:buNone/>
              <a:defRPr sz="1900"/>
            </a:lvl5pPr>
            <a:lvl6pPr marL="3047392" indent="0">
              <a:buNone/>
              <a:defRPr sz="1900"/>
            </a:lvl6pPr>
            <a:lvl7pPr marL="3656867" indent="0">
              <a:buNone/>
              <a:defRPr sz="1900"/>
            </a:lvl7pPr>
            <a:lvl8pPr marL="4266347" indent="0">
              <a:buNone/>
              <a:defRPr sz="1900"/>
            </a:lvl8pPr>
            <a:lvl9pPr marL="4875825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5205728"/>
      </p:ext>
    </p:extLst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96"/>
            <a:ext cx="3990975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96"/>
            <a:ext cx="3992562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271851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75" indent="0">
              <a:buNone/>
              <a:defRPr sz="2700" b="1"/>
            </a:lvl2pPr>
            <a:lvl3pPr marL="1218960" indent="0">
              <a:buNone/>
              <a:defRPr sz="2400" b="1"/>
            </a:lvl3pPr>
            <a:lvl4pPr marL="1828437" indent="0">
              <a:buNone/>
              <a:defRPr sz="2100" b="1"/>
            </a:lvl4pPr>
            <a:lvl5pPr marL="2437918" indent="0">
              <a:buNone/>
              <a:defRPr sz="2100" b="1"/>
            </a:lvl5pPr>
            <a:lvl6pPr marL="3047392" indent="0">
              <a:buNone/>
              <a:defRPr sz="2100" b="1"/>
            </a:lvl6pPr>
            <a:lvl7pPr marL="3656867" indent="0">
              <a:buNone/>
              <a:defRPr sz="2100" b="1"/>
            </a:lvl7pPr>
            <a:lvl8pPr marL="4266347" indent="0">
              <a:buNone/>
              <a:defRPr sz="2100" b="1"/>
            </a:lvl8pPr>
            <a:lvl9pPr marL="487582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47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75" indent="0">
              <a:buNone/>
              <a:defRPr sz="2700" b="1"/>
            </a:lvl2pPr>
            <a:lvl3pPr marL="1218960" indent="0">
              <a:buNone/>
              <a:defRPr sz="2400" b="1"/>
            </a:lvl3pPr>
            <a:lvl4pPr marL="1828437" indent="0">
              <a:buNone/>
              <a:defRPr sz="2100" b="1"/>
            </a:lvl4pPr>
            <a:lvl5pPr marL="2437918" indent="0">
              <a:buNone/>
              <a:defRPr sz="2100" b="1"/>
            </a:lvl5pPr>
            <a:lvl6pPr marL="3047392" indent="0">
              <a:buNone/>
              <a:defRPr sz="2100" b="1"/>
            </a:lvl6pPr>
            <a:lvl7pPr marL="3656867" indent="0">
              <a:buNone/>
              <a:defRPr sz="2100" b="1"/>
            </a:lvl7pPr>
            <a:lvl8pPr marL="4266347" indent="0">
              <a:buNone/>
              <a:defRPr sz="2100" b="1"/>
            </a:lvl8pPr>
            <a:lvl9pPr marL="487582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4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34867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63" indent="0">
              <a:buNone/>
              <a:defRPr sz="2700" b="1"/>
            </a:lvl2pPr>
            <a:lvl3pPr marL="1218750" indent="0">
              <a:buNone/>
              <a:defRPr sz="2400" b="1"/>
            </a:lvl3pPr>
            <a:lvl4pPr marL="1828120" indent="0">
              <a:buNone/>
              <a:defRPr sz="2100" b="1"/>
            </a:lvl4pPr>
            <a:lvl5pPr marL="2437498" indent="0">
              <a:buNone/>
              <a:defRPr sz="2100" b="1"/>
            </a:lvl5pPr>
            <a:lvl6pPr marL="3046860" indent="0">
              <a:buNone/>
              <a:defRPr sz="2100" b="1"/>
            </a:lvl6pPr>
            <a:lvl7pPr marL="3656223" indent="0">
              <a:buNone/>
              <a:defRPr sz="2100" b="1"/>
            </a:lvl7pPr>
            <a:lvl8pPr marL="4265600" indent="0">
              <a:buNone/>
              <a:defRPr sz="2100" b="1"/>
            </a:lvl8pPr>
            <a:lvl9pPr marL="487497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71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363" indent="0">
              <a:buNone/>
              <a:defRPr sz="2700" b="1"/>
            </a:lvl2pPr>
            <a:lvl3pPr marL="1218750" indent="0">
              <a:buNone/>
              <a:defRPr sz="2400" b="1"/>
            </a:lvl3pPr>
            <a:lvl4pPr marL="1828120" indent="0">
              <a:buNone/>
              <a:defRPr sz="2100" b="1"/>
            </a:lvl4pPr>
            <a:lvl5pPr marL="2437498" indent="0">
              <a:buNone/>
              <a:defRPr sz="2100" b="1"/>
            </a:lvl5pPr>
            <a:lvl6pPr marL="3046860" indent="0">
              <a:buNone/>
              <a:defRPr sz="2100" b="1"/>
            </a:lvl6pPr>
            <a:lvl7pPr marL="3656223" indent="0">
              <a:buNone/>
              <a:defRPr sz="2100" b="1"/>
            </a:lvl7pPr>
            <a:lvl8pPr marL="4265600" indent="0">
              <a:buNone/>
              <a:defRPr sz="2100" b="1"/>
            </a:lvl8pPr>
            <a:lvl9pPr marL="487497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71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348674"/>
      </p:ext>
    </p:extLst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223829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232959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276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288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75" indent="0">
              <a:buNone/>
              <a:defRPr sz="1600"/>
            </a:lvl2pPr>
            <a:lvl3pPr marL="1218960" indent="0">
              <a:buNone/>
              <a:defRPr sz="1300"/>
            </a:lvl3pPr>
            <a:lvl4pPr marL="1828437" indent="0">
              <a:buNone/>
              <a:defRPr sz="1200"/>
            </a:lvl4pPr>
            <a:lvl5pPr marL="2437918" indent="0">
              <a:buNone/>
              <a:defRPr sz="1200"/>
            </a:lvl5pPr>
            <a:lvl6pPr marL="3047392" indent="0">
              <a:buNone/>
              <a:defRPr sz="1200"/>
            </a:lvl6pPr>
            <a:lvl7pPr marL="3656867" indent="0">
              <a:buNone/>
              <a:defRPr sz="1200"/>
            </a:lvl7pPr>
            <a:lvl8pPr marL="4266347" indent="0">
              <a:buNone/>
              <a:defRPr sz="1200"/>
            </a:lvl8pPr>
            <a:lvl9pPr marL="487582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48880538"/>
      </p:ext>
    </p:extLst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28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75" indent="0">
              <a:buNone/>
              <a:defRPr sz="3700"/>
            </a:lvl2pPr>
            <a:lvl3pPr marL="1218960" indent="0">
              <a:buNone/>
              <a:defRPr sz="3200"/>
            </a:lvl3pPr>
            <a:lvl4pPr marL="1828437" indent="0">
              <a:buNone/>
              <a:defRPr sz="2700"/>
            </a:lvl4pPr>
            <a:lvl5pPr marL="2437918" indent="0">
              <a:buNone/>
              <a:defRPr sz="2700"/>
            </a:lvl5pPr>
            <a:lvl6pPr marL="3047392" indent="0">
              <a:buNone/>
              <a:defRPr sz="2700"/>
            </a:lvl6pPr>
            <a:lvl7pPr marL="3656867" indent="0">
              <a:buNone/>
              <a:defRPr sz="2700"/>
            </a:lvl7pPr>
            <a:lvl8pPr marL="4266347" indent="0">
              <a:buNone/>
              <a:defRPr sz="2700"/>
            </a:lvl8pPr>
            <a:lvl9pPr marL="4875825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574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75" indent="0">
              <a:buNone/>
              <a:defRPr sz="1600"/>
            </a:lvl2pPr>
            <a:lvl3pPr marL="1218960" indent="0">
              <a:buNone/>
              <a:defRPr sz="1300"/>
            </a:lvl3pPr>
            <a:lvl4pPr marL="1828437" indent="0">
              <a:buNone/>
              <a:defRPr sz="1200"/>
            </a:lvl4pPr>
            <a:lvl5pPr marL="2437918" indent="0">
              <a:buNone/>
              <a:defRPr sz="1200"/>
            </a:lvl5pPr>
            <a:lvl6pPr marL="3047392" indent="0">
              <a:buNone/>
              <a:defRPr sz="1200"/>
            </a:lvl6pPr>
            <a:lvl7pPr marL="3656867" indent="0">
              <a:buNone/>
              <a:defRPr sz="1200"/>
            </a:lvl7pPr>
            <a:lvl8pPr marL="4266347" indent="0">
              <a:buNone/>
              <a:defRPr sz="1200"/>
            </a:lvl8pPr>
            <a:lvl9pPr marL="487582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6615364"/>
      </p:ext>
    </p:extLst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77614"/>
      </p:ext>
    </p:extLst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685" y="530231"/>
            <a:ext cx="2033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231"/>
            <a:ext cx="59499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133671"/>
      </p:ext>
    </p:extLst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 ASSOBASE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0" y="442387"/>
            <a:ext cx="194468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4" y="2636841"/>
            <a:ext cx="7993063" cy="1584325"/>
          </a:xfrm>
        </p:spPr>
        <p:txBody>
          <a:bodyPr anchor="b"/>
          <a:lstStyle>
            <a:lvl1pPr>
              <a:defRPr sz="3200" b="1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en-US" noProof="0" dirty="0" smtClean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4" y="4437292"/>
            <a:ext cx="7993063" cy="1728787"/>
          </a:xfrm>
        </p:spPr>
        <p:txBody>
          <a:bodyPr/>
          <a:lstStyle>
            <a:lvl1pPr marL="0" indent="0" algn="ctr">
              <a:buFontTx/>
              <a:buNone/>
              <a:defRPr sz="2100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30907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0073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28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443" indent="0">
              <a:buNone/>
              <a:defRPr sz="2400"/>
            </a:lvl2pPr>
            <a:lvl3pPr marL="1218900" indent="0">
              <a:buNone/>
              <a:defRPr sz="2100"/>
            </a:lvl3pPr>
            <a:lvl4pPr marL="1828346" indent="0">
              <a:buNone/>
              <a:defRPr sz="1900"/>
            </a:lvl4pPr>
            <a:lvl5pPr marL="2437798" indent="0">
              <a:buNone/>
              <a:defRPr sz="1900"/>
            </a:lvl5pPr>
            <a:lvl6pPr marL="3047240" indent="0">
              <a:buNone/>
              <a:defRPr sz="1900"/>
            </a:lvl6pPr>
            <a:lvl7pPr marL="3656683" indent="0">
              <a:buNone/>
              <a:defRPr sz="1900"/>
            </a:lvl7pPr>
            <a:lvl8pPr marL="4266133" indent="0">
              <a:buNone/>
              <a:defRPr sz="1900"/>
            </a:lvl8pPr>
            <a:lvl9pPr marL="4875581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980740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806"/>
            <a:ext cx="3990975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806"/>
            <a:ext cx="3992562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44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223829"/>
      </p:ext>
    </p:extLst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43" indent="0">
              <a:buNone/>
              <a:defRPr sz="2700" b="1"/>
            </a:lvl2pPr>
            <a:lvl3pPr marL="1218900" indent="0">
              <a:buNone/>
              <a:defRPr sz="2400" b="1"/>
            </a:lvl3pPr>
            <a:lvl4pPr marL="1828346" indent="0">
              <a:buNone/>
              <a:defRPr sz="2100" b="1"/>
            </a:lvl4pPr>
            <a:lvl5pPr marL="2437798" indent="0">
              <a:buNone/>
              <a:defRPr sz="2100" b="1"/>
            </a:lvl5pPr>
            <a:lvl6pPr marL="3047240" indent="0">
              <a:buNone/>
              <a:defRPr sz="2100" b="1"/>
            </a:lvl6pPr>
            <a:lvl7pPr marL="3656683" indent="0">
              <a:buNone/>
              <a:defRPr sz="2100" b="1"/>
            </a:lvl7pPr>
            <a:lvl8pPr marL="4266133" indent="0">
              <a:buNone/>
              <a:defRPr sz="2100" b="1"/>
            </a:lvl8pPr>
            <a:lvl9pPr marL="487558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49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43" indent="0">
              <a:buNone/>
              <a:defRPr sz="2700" b="1"/>
            </a:lvl2pPr>
            <a:lvl3pPr marL="1218900" indent="0">
              <a:buNone/>
              <a:defRPr sz="2400" b="1"/>
            </a:lvl3pPr>
            <a:lvl4pPr marL="1828346" indent="0">
              <a:buNone/>
              <a:defRPr sz="2100" b="1"/>
            </a:lvl4pPr>
            <a:lvl5pPr marL="2437798" indent="0">
              <a:buNone/>
              <a:defRPr sz="2100" b="1"/>
            </a:lvl5pPr>
            <a:lvl6pPr marL="3047240" indent="0">
              <a:buNone/>
              <a:defRPr sz="2100" b="1"/>
            </a:lvl6pPr>
            <a:lvl7pPr marL="3656683" indent="0">
              <a:buNone/>
              <a:defRPr sz="2100" b="1"/>
            </a:lvl7pPr>
            <a:lvl8pPr marL="4266133" indent="0">
              <a:buNone/>
              <a:defRPr sz="2100" b="1"/>
            </a:lvl8pPr>
            <a:lvl9pPr marL="4875581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49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9555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3457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7740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276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291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43" indent="0">
              <a:buNone/>
              <a:defRPr sz="1600"/>
            </a:lvl2pPr>
            <a:lvl3pPr marL="1218900" indent="0">
              <a:buNone/>
              <a:defRPr sz="1300"/>
            </a:lvl3pPr>
            <a:lvl4pPr marL="1828346" indent="0">
              <a:buNone/>
              <a:defRPr sz="1200"/>
            </a:lvl4pPr>
            <a:lvl5pPr marL="2437798" indent="0">
              <a:buNone/>
              <a:defRPr sz="1200"/>
            </a:lvl5pPr>
            <a:lvl6pPr marL="3047240" indent="0">
              <a:buNone/>
              <a:defRPr sz="1200"/>
            </a:lvl6pPr>
            <a:lvl7pPr marL="3656683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799782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28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43" indent="0">
              <a:buNone/>
              <a:defRPr sz="3700"/>
            </a:lvl2pPr>
            <a:lvl3pPr marL="1218900" indent="0">
              <a:buNone/>
              <a:defRPr sz="3200"/>
            </a:lvl3pPr>
            <a:lvl4pPr marL="1828346" indent="0">
              <a:buNone/>
              <a:defRPr sz="2700"/>
            </a:lvl4pPr>
            <a:lvl5pPr marL="2437798" indent="0">
              <a:buNone/>
              <a:defRPr sz="2700"/>
            </a:lvl5pPr>
            <a:lvl6pPr marL="3047240" indent="0">
              <a:buNone/>
              <a:defRPr sz="2700"/>
            </a:lvl6pPr>
            <a:lvl7pPr marL="3656683" indent="0">
              <a:buNone/>
              <a:defRPr sz="2700"/>
            </a:lvl7pPr>
            <a:lvl8pPr marL="4266133" indent="0">
              <a:buNone/>
              <a:defRPr sz="2700"/>
            </a:lvl8pPr>
            <a:lvl9pPr marL="4875581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577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43" indent="0">
              <a:buNone/>
              <a:defRPr sz="1600"/>
            </a:lvl2pPr>
            <a:lvl3pPr marL="1218900" indent="0">
              <a:buNone/>
              <a:defRPr sz="1300"/>
            </a:lvl3pPr>
            <a:lvl4pPr marL="1828346" indent="0">
              <a:buNone/>
              <a:defRPr sz="1200"/>
            </a:lvl4pPr>
            <a:lvl5pPr marL="2437798" indent="0">
              <a:buNone/>
              <a:defRPr sz="1200"/>
            </a:lvl5pPr>
            <a:lvl6pPr marL="3047240" indent="0">
              <a:buNone/>
              <a:defRPr sz="1200"/>
            </a:lvl6pPr>
            <a:lvl7pPr marL="3656683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474800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1549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687" y="530465"/>
            <a:ext cx="2033587" cy="56356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465"/>
            <a:ext cx="5949950" cy="56356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421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915" y="2852738"/>
            <a:ext cx="7272337" cy="1439863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7915" y="4508715"/>
            <a:ext cx="7272337" cy="1152525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26330"/>
      </p:ext>
    </p:extLst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658774"/>
      </p:ext>
    </p:extLst>
  </p:cSld>
  <p:clrMapOvr>
    <a:masterClrMapping/>
  </p:clrMapOvr>
  <p:transition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16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585" indent="0">
              <a:buNone/>
              <a:defRPr sz="2400"/>
            </a:lvl2pPr>
            <a:lvl3pPr marL="1219170" indent="0">
              <a:buNone/>
              <a:defRPr sz="2100"/>
            </a:lvl3pPr>
            <a:lvl4pPr marL="1828754" indent="0">
              <a:buNone/>
              <a:defRPr sz="1900"/>
            </a:lvl4pPr>
            <a:lvl5pPr marL="2438339" indent="0">
              <a:buNone/>
              <a:defRPr sz="1900"/>
            </a:lvl5pPr>
            <a:lvl6pPr marL="3047924" indent="0">
              <a:buNone/>
              <a:defRPr sz="1900"/>
            </a:lvl6pPr>
            <a:lvl7pPr marL="3657509" indent="0">
              <a:buNone/>
              <a:defRPr sz="1900"/>
            </a:lvl7pPr>
            <a:lvl8pPr marL="4267093" indent="0">
              <a:buNone/>
              <a:defRPr sz="1900"/>
            </a:lvl8pPr>
            <a:lvl9pPr marL="4876678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520572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232959"/>
      </p:ext>
    </p:extLst>
  </p:cSld>
  <p:clrMapOvr>
    <a:masterClrMapping/>
  </p:clrMapOvr>
  <p:transition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95"/>
            <a:ext cx="3990975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95"/>
            <a:ext cx="3992562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271851"/>
      </p:ext>
    </p:extLst>
  </p:cSld>
  <p:clrMapOvr>
    <a:masterClrMapping/>
  </p:clrMapOvr>
  <p:transition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34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34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348674"/>
      </p:ext>
    </p:extLst>
  </p:cSld>
  <p:clrMapOvr>
    <a:masterClrMapping/>
  </p:clrMapOvr>
  <p:transition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223829"/>
      </p:ext>
    </p:extLst>
  </p:cSld>
  <p:clrMapOvr>
    <a:masterClrMapping/>
  </p:clrMapOvr>
  <p:transition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232959"/>
      </p:ext>
    </p:extLst>
  </p:cSld>
  <p:clrMapOvr>
    <a:masterClrMapping/>
  </p:clrMapOvr>
  <p:transition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264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267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48880538"/>
      </p:ext>
    </p:extLst>
  </p:cSld>
  <p:clrMapOvr>
    <a:masterClrMapping/>
  </p:clrMapOvr>
  <p:transition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15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553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6615364"/>
      </p:ext>
    </p:extLst>
  </p:cSld>
  <p:clrMapOvr>
    <a:masterClrMapping/>
  </p:clrMapOvr>
  <p:transition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77614"/>
      </p:ext>
    </p:extLst>
  </p:cSld>
  <p:clrMapOvr>
    <a:masterClrMapping/>
  </p:clrMapOvr>
  <p:transition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672" y="530230"/>
            <a:ext cx="2033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230"/>
            <a:ext cx="59499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133671"/>
      </p:ext>
    </p:extLst>
  </p:cSld>
  <p:clrMapOvr>
    <a:masterClrMapping/>
  </p:clrMapOvr>
  <p:transition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 ASSOBASE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0" y="442387"/>
            <a:ext cx="194468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4" y="2636841"/>
            <a:ext cx="7993063" cy="1584325"/>
          </a:xfrm>
        </p:spPr>
        <p:txBody>
          <a:bodyPr anchor="b"/>
          <a:lstStyle>
            <a:lvl1pPr>
              <a:defRPr sz="3200" b="1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en-US" noProof="0" dirty="0" smtClean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5654" y="4437280"/>
            <a:ext cx="7993063" cy="1728787"/>
          </a:xfrm>
        </p:spPr>
        <p:txBody>
          <a:bodyPr/>
          <a:lstStyle>
            <a:lvl1pPr marL="0" indent="0" algn="ctr">
              <a:buFontTx/>
              <a:buNone/>
              <a:defRPr sz="2100">
                <a:solidFill>
                  <a:srgbClr val="15265F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30907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00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31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331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363" indent="0">
              <a:buNone/>
              <a:defRPr sz="1600"/>
            </a:lvl2pPr>
            <a:lvl3pPr marL="1218750" indent="0">
              <a:buNone/>
              <a:defRPr sz="1300"/>
            </a:lvl3pPr>
            <a:lvl4pPr marL="1828120" indent="0">
              <a:buNone/>
              <a:defRPr sz="1200"/>
            </a:lvl4pPr>
            <a:lvl5pPr marL="2437498" indent="0">
              <a:buNone/>
              <a:defRPr sz="1200"/>
            </a:lvl5pPr>
            <a:lvl6pPr marL="3046860" indent="0">
              <a:buNone/>
              <a:defRPr sz="1200"/>
            </a:lvl6pPr>
            <a:lvl7pPr marL="3656223" indent="0">
              <a:buNone/>
              <a:defRPr sz="1200"/>
            </a:lvl7pPr>
            <a:lvl8pPr marL="4265600" indent="0">
              <a:buNone/>
              <a:defRPr sz="1200"/>
            </a:lvl8pPr>
            <a:lvl9pPr marL="487497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48880538"/>
      </p:ext>
    </p:extLst>
  </p:cSld>
  <p:clrMapOvr>
    <a:masterClrMapping/>
  </p:clrMapOvr>
  <p:transition>
    <p:wipe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16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555" indent="0">
              <a:buNone/>
              <a:defRPr sz="2400"/>
            </a:lvl2pPr>
            <a:lvl3pPr marL="1219110" indent="0">
              <a:buNone/>
              <a:defRPr sz="2100"/>
            </a:lvl3pPr>
            <a:lvl4pPr marL="1828664" indent="0">
              <a:buNone/>
              <a:defRPr sz="1900"/>
            </a:lvl4pPr>
            <a:lvl5pPr marL="2438218" indent="0">
              <a:buNone/>
              <a:defRPr sz="1900"/>
            </a:lvl5pPr>
            <a:lvl6pPr marL="3047772" indent="0">
              <a:buNone/>
              <a:defRPr sz="1900"/>
            </a:lvl6pPr>
            <a:lvl7pPr marL="3657327" indent="0">
              <a:buNone/>
              <a:defRPr sz="1900"/>
            </a:lvl7pPr>
            <a:lvl8pPr marL="4266880" indent="0">
              <a:buNone/>
              <a:defRPr sz="1900"/>
            </a:lvl8pPr>
            <a:lvl9pPr marL="4876435" indent="0">
              <a:buNone/>
              <a:defRPr sz="1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9807405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96"/>
            <a:ext cx="3990975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96"/>
            <a:ext cx="3992562" cy="43100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4402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5" indent="0">
              <a:buNone/>
              <a:defRPr sz="2700" b="1"/>
            </a:lvl2pPr>
            <a:lvl3pPr marL="1219110" indent="0">
              <a:buNone/>
              <a:defRPr sz="2400" b="1"/>
            </a:lvl3pPr>
            <a:lvl4pPr marL="1828664" indent="0">
              <a:buNone/>
              <a:defRPr sz="2100" b="1"/>
            </a:lvl4pPr>
            <a:lvl5pPr marL="2438218" indent="0">
              <a:buNone/>
              <a:defRPr sz="2100" b="1"/>
            </a:lvl5pPr>
            <a:lvl6pPr marL="3047772" indent="0">
              <a:buNone/>
              <a:defRPr sz="2100" b="1"/>
            </a:lvl6pPr>
            <a:lvl7pPr marL="3657327" indent="0">
              <a:buNone/>
              <a:defRPr sz="2100" b="1"/>
            </a:lvl7pPr>
            <a:lvl8pPr marL="4266880" indent="0">
              <a:buNone/>
              <a:defRPr sz="2100" b="1"/>
            </a:lvl8pPr>
            <a:lvl9pPr marL="487643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136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5" indent="0">
              <a:buNone/>
              <a:defRPr sz="2700" b="1"/>
            </a:lvl2pPr>
            <a:lvl3pPr marL="1219110" indent="0">
              <a:buNone/>
              <a:defRPr sz="2400" b="1"/>
            </a:lvl3pPr>
            <a:lvl4pPr marL="1828664" indent="0">
              <a:buNone/>
              <a:defRPr sz="2100" b="1"/>
            </a:lvl4pPr>
            <a:lvl5pPr marL="2438218" indent="0">
              <a:buNone/>
              <a:defRPr sz="2100" b="1"/>
            </a:lvl5pPr>
            <a:lvl6pPr marL="3047772" indent="0">
              <a:buNone/>
              <a:defRPr sz="2100" b="1"/>
            </a:lvl6pPr>
            <a:lvl7pPr marL="3657327" indent="0">
              <a:buNone/>
              <a:defRPr sz="2100" b="1"/>
            </a:lvl7pPr>
            <a:lvl8pPr marL="4266880" indent="0">
              <a:buNone/>
              <a:defRPr sz="2100" b="1"/>
            </a:lvl8pPr>
            <a:lvl9pPr marL="4876435" indent="0">
              <a:buNone/>
              <a:defRPr sz="2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136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9555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3457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7740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264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269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55" indent="0">
              <a:buNone/>
              <a:defRPr sz="1600"/>
            </a:lvl2pPr>
            <a:lvl3pPr marL="1219110" indent="0">
              <a:buNone/>
              <a:defRPr sz="1300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7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7997828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16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55" indent="0">
              <a:buNone/>
              <a:defRPr sz="3700"/>
            </a:lvl2pPr>
            <a:lvl3pPr marL="1219110" indent="0">
              <a:buNone/>
              <a:defRPr sz="3200"/>
            </a:lvl3pPr>
            <a:lvl4pPr marL="1828664" indent="0">
              <a:buNone/>
              <a:defRPr sz="2700"/>
            </a:lvl4pPr>
            <a:lvl5pPr marL="2438218" indent="0">
              <a:buNone/>
              <a:defRPr sz="2700"/>
            </a:lvl5pPr>
            <a:lvl6pPr marL="3047772" indent="0">
              <a:buNone/>
              <a:defRPr sz="2700"/>
            </a:lvl6pPr>
            <a:lvl7pPr marL="3657327" indent="0">
              <a:buNone/>
              <a:defRPr sz="2700"/>
            </a:lvl7pPr>
            <a:lvl8pPr marL="4266880" indent="0">
              <a:buNone/>
              <a:defRPr sz="2700"/>
            </a:lvl8pPr>
            <a:lvl9pPr marL="4876435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556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55" indent="0">
              <a:buNone/>
              <a:defRPr sz="1600"/>
            </a:lvl2pPr>
            <a:lvl3pPr marL="1219110" indent="0">
              <a:buNone/>
              <a:defRPr sz="1300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7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474800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1549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674" y="530444"/>
            <a:ext cx="2033587" cy="56356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444"/>
            <a:ext cx="5949950" cy="56356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4213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 b="-23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47832" y="2852738"/>
            <a:ext cx="7272337" cy="1439862"/>
          </a:xfrm>
        </p:spPr>
        <p:txBody>
          <a:bodyPr anchor="b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  <a:endParaRPr lang="en-US" noProof="0" smtClean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7832" y="4508538"/>
            <a:ext cx="7272337" cy="1152525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277488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864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363" indent="0">
              <a:buNone/>
              <a:defRPr sz="3700"/>
            </a:lvl2pPr>
            <a:lvl3pPr marL="1218750" indent="0">
              <a:buNone/>
              <a:defRPr sz="3200"/>
            </a:lvl3pPr>
            <a:lvl4pPr marL="1828120" indent="0">
              <a:buNone/>
              <a:defRPr sz="2700"/>
            </a:lvl4pPr>
            <a:lvl5pPr marL="2437498" indent="0">
              <a:buNone/>
              <a:defRPr sz="2700"/>
            </a:lvl5pPr>
            <a:lvl6pPr marL="3046860" indent="0">
              <a:buNone/>
              <a:defRPr sz="2700"/>
            </a:lvl6pPr>
            <a:lvl7pPr marL="3656223" indent="0">
              <a:buNone/>
              <a:defRPr sz="2700"/>
            </a:lvl7pPr>
            <a:lvl8pPr marL="4265600" indent="0">
              <a:buNone/>
              <a:defRPr sz="2700"/>
            </a:lvl8pPr>
            <a:lvl9pPr marL="4874971" indent="0">
              <a:buNone/>
              <a:defRPr sz="27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618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363" indent="0">
              <a:buNone/>
              <a:defRPr sz="1600"/>
            </a:lvl2pPr>
            <a:lvl3pPr marL="1218750" indent="0">
              <a:buNone/>
              <a:defRPr sz="1300"/>
            </a:lvl3pPr>
            <a:lvl4pPr marL="1828120" indent="0">
              <a:buNone/>
              <a:defRPr sz="1200"/>
            </a:lvl4pPr>
            <a:lvl5pPr marL="2437498" indent="0">
              <a:buNone/>
              <a:defRPr sz="1200"/>
            </a:lvl5pPr>
            <a:lvl6pPr marL="3046860" indent="0">
              <a:buNone/>
              <a:defRPr sz="1200"/>
            </a:lvl6pPr>
            <a:lvl7pPr marL="3656223" indent="0">
              <a:buNone/>
              <a:defRPr sz="1200"/>
            </a:lvl7pPr>
            <a:lvl8pPr marL="4265600" indent="0">
              <a:buNone/>
              <a:defRPr sz="1200"/>
            </a:lvl8pPr>
            <a:lvl9pPr marL="4874971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6615364"/>
      </p:ext>
    </p:extLst>
  </p:cSld>
  <p:clrMapOvr>
    <a:masterClrMapping/>
  </p:clrMapOvr>
  <p:transition>
    <p:wipe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12329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9499171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5" y="1855788"/>
            <a:ext cx="39909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27588" y="1855788"/>
            <a:ext cx="399256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247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4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4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02267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474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821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8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7830686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1298100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0350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82" y="530230"/>
            <a:ext cx="2033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4214" y="530230"/>
            <a:ext cx="59499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78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45"/>
            <a:ext cx="8135937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8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5pPr>
      <a:lvl6pPr marL="609363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6pPr>
      <a:lvl7pPr marL="121875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7pPr>
      <a:lvl8pPr marL="182812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8pPr>
      <a:lvl9pPr marL="243749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9pPr>
    </p:titleStyle>
    <p:bodyStyle>
      <a:lvl1pPr marL="457023" indent="-457023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+mn-ea"/>
          <a:cs typeface="+mn-cs"/>
        </a:defRPr>
      </a:lvl1pPr>
      <a:lvl2pPr marL="990238" indent="-38086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</a:defRPr>
      </a:lvl2pPr>
      <a:lvl3pPr marL="1523431" indent="-304680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</a:defRPr>
      </a:lvl3pPr>
      <a:lvl4pPr marL="2132800" indent="-304680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bg2"/>
          </a:solidFill>
          <a:latin typeface="+mn-lt"/>
        </a:defRPr>
      </a:lvl4pPr>
      <a:lvl5pPr marL="2742178" indent="-30468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bg2"/>
          </a:solidFill>
          <a:latin typeface="+mn-lt"/>
        </a:defRPr>
      </a:lvl5pPr>
      <a:lvl6pPr marL="3351540" indent="-30468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3960920" indent="-30468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4570290" indent="-30468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5179660" indent="-30468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it-IT"/>
      </a:defPPr>
      <a:lvl1pPr marL="0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63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50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20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498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860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223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600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4971" algn="l" defTabSz="121875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77" tIns="60938" rIns="121877" bIns="609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lo stile del </a:t>
            </a:r>
            <a:r>
              <a:rPr lang="en-US" dirty="0" err="1"/>
              <a:t>titolo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17"/>
            <a:ext cx="8135937" cy="430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77" tIns="60938" rIns="121877" bIns="609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+mj-lt"/>
          <a:ea typeface="ヒラギノ角ゴ Pro W3" pitchFamily="127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5pPr>
      <a:lvl6pPr marL="609347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6pPr>
      <a:lvl7pPr marL="121872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7pPr>
      <a:lvl8pPr marL="1828074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8pPr>
      <a:lvl9pPr marL="243743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9pPr>
    </p:titleStyle>
    <p:bodyStyle>
      <a:lvl1pPr marL="457011" indent="-457011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ヒラギノ角ゴ Pro W3" pitchFamily="127" charset="-128"/>
          <a:cs typeface="+mn-cs"/>
        </a:defRPr>
      </a:lvl1pPr>
      <a:lvl2pPr marL="990214" indent="-3808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  <a:ea typeface="ヒラギノ角ゴ Pro W3" pitchFamily="127" charset="-128"/>
        </a:defRPr>
      </a:lvl2pPr>
      <a:lvl3pPr marL="1523393" indent="-304672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  <a:ea typeface="ヒラギノ角ゴ Pro W3" pitchFamily="127" charset="-128"/>
        </a:defRPr>
      </a:lvl3pPr>
      <a:lvl4pPr marL="2132747" indent="-304672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  <a:ea typeface="ヒラギノ角ゴ Pro W3" pitchFamily="127" charset="-128"/>
        </a:defRPr>
      </a:lvl4pPr>
      <a:lvl5pPr marL="2742110" indent="-30467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ヒラギノ角ゴ Pro W3" pitchFamily="127" charset="-128"/>
        </a:defRPr>
      </a:lvl5pPr>
      <a:lvl6pPr marL="3351456" indent="-30467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6pPr>
      <a:lvl7pPr marL="3960821" indent="-30467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7pPr>
      <a:lvl8pPr marL="4570176" indent="-30467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8pPr>
      <a:lvl9pPr marL="5179531" indent="-30467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47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20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074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438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4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1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609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5" tIns="60942" rIns="121885" bIns="609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45"/>
            <a:ext cx="8135937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5" tIns="60942" rIns="121885" bIns="609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8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5pPr>
      <a:lvl6pPr marL="609395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6pPr>
      <a:lvl7pPr marL="121881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7pPr>
      <a:lvl8pPr marL="182821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8pPr>
      <a:lvl9pPr marL="243761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9pPr>
    </p:titleStyle>
    <p:bodyStyle>
      <a:lvl1pPr marL="457047" indent="-457047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+mn-ea"/>
          <a:cs typeface="+mn-cs"/>
        </a:defRPr>
      </a:lvl1pPr>
      <a:lvl2pPr marL="990286" indent="-380878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</a:defRPr>
      </a:lvl2pPr>
      <a:lvl3pPr marL="1523507" indent="-304696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</a:defRPr>
      </a:lvl3pPr>
      <a:lvl4pPr marL="2132907" indent="-304696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bg2"/>
          </a:solidFill>
          <a:latin typeface="+mn-lt"/>
        </a:defRPr>
      </a:lvl4pPr>
      <a:lvl5pPr marL="2742314" indent="-304696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bg2"/>
          </a:solidFill>
          <a:latin typeface="+mn-lt"/>
        </a:defRPr>
      </a:lvl5pPr>
      <a:lvl6pPr marL="3351708" indent="-30469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3961117" indent="-30469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4570518" indent="-30469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5179918" indent="-30469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it-IT"/>
      </a:defPPr>
      <a:lvl1pPr marL="0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95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10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210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618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012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407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lo stile del </a:t>
            </a:r>
            <a:r>
              <a:rPr lang="en-US" dirty="0" err="1"/>
              <a:t>titolo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17"/>
            <a:ext cx="8135937" cy="430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+mj-lt"/>
          <a:ea typeface="ヒラギノ角ゴ Pro W3" pitchFamily="127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5pPr>
      <a:lvl6pPr marL="609379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6pPr>
      <a:lvl7pPr marL="121878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7pPr>
      <a:lvl8pPr marL="1828165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8pPr>
      <a:lvl9pPr marL="243755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9pPr>
    </p:titleStyle>
    <p:bodyStyle>
      <a:lvl1pPr marL="457035" indent="-457035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ヒラギノ角ゴ Pro W3" pitchFamily="127" charset="-128"/>
          <a:cs typeface="+mn-cs"/>
        </a:defRPr>
      </a:lvl1pPr>
      <a:lvl2pPr marL="990262" indent="-380869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  <a:ea typeface="ヒラギノ角ゴ Pro W3" pitchFamily="127" charset="-128"/>
        </a:defRPr>
      </a:lvl2pPr>
      <a:lvl3pPr marL="1523469" indent="-304688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  <a:ea typeface="ヒラギノ角ゴ Pro W3" pitchFamily="127" charset="-128"/>
        </a:defRPr>
      </a:lvl3pPr>
      <a:lvl4pPr marL="2132853" indent="-304688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  <a:ea typeface="ヒラギノ角ゴ Pro W3" pitchFamily="127" charset="-128"/>
        </a:defRPr>
      </a:lvl4pPr>
      <a:lvl5pPr marL="2742246" indent="-3046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ヒラギノ角ゴ Pro W3" pitchFamily="127" charset="-128"/>
        </a:defRPr>
      </a:lvl5pPr>
      <a:lvl6pPr marL="3351624" indent="-3046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6pPr>
      <a:lvl7pPr marL="3961018" indent="-3046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7pPr>
      <a:lvl8pPr marL="4570404" indent="-3046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8pPr>
      <a:lvl9pPr marL="5179789" indent="-30468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79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80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558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936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315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707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093" algn="l" defTabSz="6093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8" tIns="60949" rIns="121898" bIns="60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35"/>
            <a:ext cx="8135937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8" tIns="60949" rIns="121898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8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5pPr>
      <a:lvl6pPr marL="609475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6pPr>
      <a:lvl7pPr marL="121896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7pPr>
      <a:lvl8pPr marL="1828437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8pPr>
      <a:lvl9pPr marL="243791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9pPr>
    </p:titleStyle>
    <p:bodyStyle>
      <a:lvl1pPr marL="457107" indent="-457107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+mn-ea"/>
          <a:cs typeface="+mn-cs"/>
        </a:defRPr>
      </a:lvl1pPr>
      <a:lvl2pPr marL="990406" indent="-380925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</a:defRPr>
      </a:lvl2pPr>
      <a:lvl3pPr marL="1523697" indent="-304736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</a:defRPr>
      </a:lvl3pPr>
      <a:lvl4pPr marL="2133173" indent="-304736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bg2"/>
          </a:solidFill>
          <a:latin typeface="+mn-lt"/>
        </a:defRPr>
      </a:lvl4pPr>
      <a:lvl5pPr marL="2742654" indent="-304736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bg2"/>
          </a:solidFill>
          <a:latin typeface="+mn-lt"/>
        </a:defRPr>
      </a:lvl5pPr>
      <a:lvl6pPr marL="3352128" indent="-30473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3961610" indent="-30473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4571088" indent="-30473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5180565" indent="-30473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it-IT"/>
      </a:defPPr>
      <a:lvl1pPr marL="0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75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60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37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18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92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67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347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825" algn="l" defTabSz="121896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96" tIns="60948" rIns="121896" bIns="609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lo stile del </a:t>
            </a:r>
            <a:r>
              <a:rPr lang="en-US" dirty="0" err="1"/>
              <a:t>titolo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17"/>
            <a:ext cx="8135937" cy="430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896" tIns="60948" rIns="121896" bIns="609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+mj-lt"/>
          <a:ea typeface="ヒラギノ角ゴ Pro W3" pitchFamily="127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5pPr>
      <a:lvl6pPr marL="609459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6pPr>
      <a:lvl7pPr marL="121893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7pPr>
      <a:lvl8pPr marL="1828392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8pPr>
      <a:lvl9pPr marL="243785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9pPr>
    </p:titleStyle>
    <p:bodyStyle>
      <a:lvl1pPr marL="457095" indent="-457095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ヒラギノ角ゴ Pro W3" pitchFamily="127" charset="-128"/>
          <a:cs typeface="+mn-cs"/>
        </a:defRPr>
      </a:lvl1pPr>
      <a:lvl2pPr marL="990382" indent="-380916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  <a:ea typeface="ヒラギノ角ゴ Pro W3" pitchFamily="127" charset="-128"/>
        </a:defRPr>
      </a:lvl2pPr>
      <a:lvl3pPr marL="1523659" indent="-304728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  <a:ea typeface="ヒラギノ角ゴ Pro W3" pitchFamily="127" charset="-128"/>
        </a:defRPr>
      </a:lvl3pPr>
      <a:lvl4pPr marL="2133120" indent="-304728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  <a:ea typeface="ヒラギノ角ゴ Pro W3" pitchFamily="127" charset="-128"/>
        </a:defRPr>
      </a:lvl4pPr>
      <a:lvl5pPr marL="2742586" indent="-30472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ヒラギノ角ゴ Pro W3" pitchFamily="127" charset="-128"/>
        </a:defRPr>
      </a:lvl5pPr>
      <a:lvl6pPr marL="3352044" indent="-30472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6pPr>
      <a:lvl7pPr marL="3961512" indent="-30472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7pPr>
      <a:lvl8pPr marL="4570974" indent="-30472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8pPr>
      <a:lvl9pPr marL="5180436" indent="-304728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9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0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92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58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16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775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40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03" algn="l" defTabSz="60945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25"/>
            <a:ext cx="8135937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8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5pPr>
      <a:lvl6pPr marL="609585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6pPr>
      <a:lvl7pPr marL="121917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7pPr>
      <a:lvl8pPr marL="1828754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8pPr>
      <a:lvl9pPr marL="2438339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Helvetica" pitchFamily="34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+mn-ea"/>
          <a:cs typeface="+mn-cs"/>
        </a:defRPr>
      </a:lvl1pPr>
      <a:lvl2pPr marL="990575" indent="-38099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</a:defRPr>
      </a:lvl2pPr>
      <a:lvl3pPr marL="1523962" indent="-304792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</a:defRPr>
      </a:lvl3pPr>
      <a:lvl4pPr marL="2133547" indent="-304792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bg2"/>
          </a:solidFill>
          <a:latin typeface="+mn-lt"/>
        </a:defRPr>
      </a:lvl4pPr>
      <a:lvl5pPr marL="2743131" indent="-30479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bg2"/>
          </a:solidFill>
          <a:latin typeface="+mn-lt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it-IT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1284"/>
            <a:ext cx="81359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914" tIns="60957" rIns="121914" bIns="609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lo stile del </a:t>
            </a:r>
            <a:r>
              <a:rPr lang="en-US" dirty="0" err="1"/>
              <a:t>titolo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6317"/>
            <a:ext cx="8135937" cy="430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+mj-lt"/>
          <a:ea typeface="ヒラギノ角ゴ Pro W3" pitchFamily="127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5265F"/>
          </a:solidFill>
          <a:latin typeface="Calibri" pitchFamily="34" charset="0"/>
          <a:ea typeface="ヒラギノ角ゴ Pro W3" charset="0"/>
        </a:defRPr>
      </a:lvl5pPr>
      <a:lvl6pPr marL="60957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6pPr>
      <a:lvl7pPr marL="1219140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7pPr>
      <a:lvl8pPr marL="1828709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8pPr>
      <a:lvl9pPr marL="2438278" algn="ctr" rtl="0" eaLnBrk="1" fontAlgn="base" hangingPunct="1">
        <a:spcBef>
          <a:spcPct val="0"/>
        </a:spcBef>
        <a:spcAft>
          <a:spcPct val="0"/>
        </a:spcAft>
        <a:defRPr sz="5300">
          <a:solidFill>
            <a:srgbClr val="145092"/>
          </a:solidFill>
          <a:latin typeface="Trebuchet MS" charset="0"/>
          <a:ea typeface="ヒラギノ角ゴ Pro W3" charset="0"/>
        </a:defRPr>
      </a:lvl9pPr>
    </p:titleStyle>
    <p:bodyStyle>
      <a:lvl1pPr marL="457178" indent="-457178" algn="l" rtl="0" eaLnBrk="1" fontAlgn="base" hangingPunct="1">
        <a:spcBef>
          <a:spcPct val="20000"/>
        </a:spcBef>
        <a:spcAft>
          <a:spcPct val="0"/>
        </a:spcAft>
        <a:buChar char="•"/>
        <a:defRPr sz="3700">
          <a:solidFill>
            <a:schemeClr val="bg2"/>
          </a:solidFill>
          <a:latin typeface="+mn-lt"/>
          <a:ea typeface="ヒラギノ角ゴ Pro W3" pitchFamily="127" charset="-128"/>
          <a:cs typeface="+mn-cs"/>
        </a:defRPr>
      </a:lvl1pPr>
      <a:lvl2pPr marL="990550" indent="-380981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2"/>
          </a:solidFill>
          <a:latin typeface="+mn-lt"/>
          <a:ea typeface="ヒラギノ角ゴ Pro W3" pitchFamily="127" charset="-128"/>
        </a:defRPr>
      </a:lvl2pPr>
      <a:lvl3pPr marL="1523925" indent="-304784" algn="l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bg2"/>
          </a:solidFill>
          <a:latin typeface="+mn-lt"/>
          <a:ea typeface="ヒラギノ角ゴ Pro W3" pitchFamily="127" charset="-128"/>
        </a:defRPr>
      </a:lvl3pPr>
      <a:lvl4pPr marL="2133493" indent="-304784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  <a:ea typeface="ヒラギノ角ゴ Pro W3" pitchFamily="127" charset="-128"/>
        </a:defRPr>
      </a:lvl4pPr>
      <a:lvl5pPr marL="2743062" indent="-30478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ヒラギノ角ゴ Pro W3" pitchFamily="127" charset="-128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 b="-23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0225"/>
            <a:ext cx="81359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5" y="1855788"/>
            <a:ext cx="8135937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45092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1150" y="3267873"/>
            <a:ext cx="8220547" cy="653143"/>
          </a:xfrm>
        </p:spPr>
        <p:txBody>
          <a:bodyPr>
            <a:noAutofit/>
          </a:bodyPr>
          <a:lstStyle/>
          <a:p>
            <a:r>
              <a:rPr lang="it-IT" sz="3000" dirty="0" smtClean="0"/>
              <a:t>L'economia </a:t>
            </a:r>
            <a:r>
              <a:rPr lang="it-IT" sz="3000" dirty="0"/>
              <a:t>circolare </a:t>
            </a:r>
            <a:r>
              <a:rPr lang="it-IT" sz="3000" dirty="0" smtClean="0"/>
              <a:t/>
            </a:r>
            <a:br>
              <a:rPr lang="it-IT" sz="3000" dirty="0" smtClean="0"/>
            </a:br>
            <a:r>
              <a:rPr lang="it-IT" sz="3000" dirty="0" smtClean="0"/>
              <a:t>nel Tessile-Abbigliamento: </a:t>
            </a:r>
            <a:br>
              <a:rPr lang="it-IT" sz="3000" dirty="0" smtClean="0"/>
            </a:br>
            <a:r>
              <a:rPr lang="it-IT" sz="3000" dirty="0" smtClean="0"/>
              <a:t>un </a:t>
            </a:r>
            <a:r>
              <a:rPr lang="it-IT" sz="3000" dirty="0"/>
              <a:t>obiettivo, un'impresa, </a:t>
            </a:r>
            <a:r>
              <a:rPr lang="it-IT" sz="3000" dirty="0" smtClean="0"/>
              <a:t>un'opportunità</a:t>
            </a:r>
            <a:endParaRPr lang="it-IT" sz="3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194050" y="5884339"/>
            <a:ext cx="3797300" cy="677104"/>
          </a:xfrm>
          <a:prstGeom prst="rect">
            <a:avLst/>
          </a:prstGeom>
          <a:noFill/>
        </p:spPr>
        <p:txBody>
          <a:bodyPr wrap="square" lIns="91416" tIns="45718" rIns="91416" bIns="45718" rtlCol="0">
            <a:spAutoFit/>
          </a:bodyPr>
          <a:lstStyle/>
          <a:p>
            <a:pPr algn="ctr"/>
            <a:r>
              <a:rPr lang="it-IT" dirty="0" smtClean="0">
                <a:solidFill>
                  <a:srgbClr val="FFFFFF"/>
                </a:solidFill>
              </a:rPr>
              <a:t>Paolo Piana </a:t>
            </a:r>
          </a:p>
          <a:p>
            <a:pPr algn="ctr"/>
            <a:r>
              <a:rPr lang="it-IT" dirty="0" smtClean="0">
                <a:solidFill>
                  <a:srgbClr val="FFFFFF"/>
                </a:solidFill>
              </a:rPr>
              <a:t>Presidente </a:t>
            </a:r>
            <a:r>
              <a:rPr lang="it-IT" dirty="0" err="1" smtClean="0">
                <a:solidFill>
                  <a:srgbClr val="FFFFFF"/>
                </a:solidFill>
              </a:rPr>
              <a:t>Assofibre</a:t>
            </a:r>
            <a:r>
              <a:rPr lang="it-IT" dirty="0" smtClean="0">
                <a:solidFill>
                  <a:srgbClr val="FFFFFF"/>
                </a:solidFill>
              </a:rPr>
              <a:t> CIRFS Italia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964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3132896380"/>
              </p:ext>
            </p:extLst>
          </p:nvPr>
        </p:nvGraphicFramePr>
        <p:xfrm>
          <a:off x="280657" y="1667106"/>
          <a:ext cx="9288856" cy="467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ttangolo 2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1575" y="276381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L’andamento dei consumi tessili nel Mondo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77355" y="1348970"/>
            <a:ext cx="241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Milioni di tonnellate</a:t>
            </a:r>
            <a:endParaRPr lang="it-IT" sz="18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33743" y="6563762"/>
            <a:ext cx="81571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Fonte: </a:t>
            </a:r>
            <a:r>
              <a:rPr lang="it-IT" sz="1050" dirty="0" err="1" smtClean="0"/>
              <a:t>Assofibre</a:t>
            </a:r>
            <a:r>
              <a:rPr lang="it-IT" sz="1050" dirty="0" smtClean="0"/>
              <a:t> CIRFS Italia, rielaborazione dati EIONET/ICAC</a:t>
            </a: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val="272482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51992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Recupero prodotti tessili: quali numeri oggi?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64" y="1427864"/>
            <a:ext cx="66675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93" y="4561829"/>
            <a:ext cx="3839461" cy="161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e 3"/>
          <p:cNvSpPr/>
          <p:nvPr/>
        </p:nvSpPr>
        <p:spPr bwMode="auto">
          <a:xfrm>
            <a:off x="2978590" y="3413156"/>
            <a:ext cx="4436198" cy="114867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40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75873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Evoluzione del mercato ed Economia Circolare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Dimar Giacca Tecnica da Caccia Dimar-t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54" y="1244009"/>
            <a:ext cx="3172639" cy="317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4591503" y="1637413"/>
            <a:ext cx="4458290" cy="3401359"/>
            <a:chOff x="4591503" y="1637413"/>
            <a:chExt cx="4458290" cy="3401359"/>
          </a:xfrm>
        </p:grpSpPr>
        <p:sp>
          <p:nvSpPr>
            <p:cNvPr id="5" name="Freccia a destra 4"/>
            <p:cNvSpPr/>
            <p:nvPr/>
          </p:nvSpPr>
          <p:spPr bwMode="auto">
            <a:xfrm>
              <a:off x="4591503" y="1637413"/>
              <a:ext cx="4458290" cy="3401359"/>
            </a:xfrm>
            <a:prstGeom prst="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4731499" y="2611453"/>
              <a:ext cx="43182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dirty="0" smtClean="0">
                  <a:solidFill>
                    <a:schemeClr val="accent2"/>
                  </a:solidFill>
                </a:rPr>
                <a:t>MERCATO</a:t>
              </a:r>
            </a:p>
            <a:p>
              <a:pPr marL="342900" indent="-342900">
                <a:buClr>
                  <a:schemeClr val="accent2"/>
                </a:buClr>
                <a:buFont typeface="Wingdings" pitchFamily="2" charset="2"/>
                <a:buChar char="ü"/>
              </a:pPr>
              <a:r>
                <a:rPr lang="it-IT" sz="2000" b="1" dirty="0" smtClean="0">
                  <a:solidFill>
                    <a:schemeClr val="bg1"/>
                  </a:solidFill>
                </a:rPr>
                <a:t>Diversificazione dei materiali</a:t>
              </a:r>
            </a:p>
            <a:p>
              <a:pPr marL="342900" indent="-342900">
                <a:buClr>
                  <a:schemeClr val="accent2"/>
                </a:buClr>
                <a:buFont typeface="Wingdings" pitchFamily="2" charset="2"/>
                <a:buChar char="ü"/>
              </a:pPr>
              <a:r>
                <a:rPr lang="it-IT" sz="2000" b="1" dirty="0" smtClean="0">
                  <a:solidFill>
                    <a:schemeClr val="bg1"/>
                  </a:solidFill>
                </a:rPr>
                <a:t>Materiali compositi</a:t>
              </a:r>
            </a:p>
            <a:p>
              <a:pPr marL="342900" indent="-342900">
                <a:buClr>
                  <a:schemeClr val="accent2"/>
                </a:buClr>
                <a:buFont typeface="Wingdings" pitchFamily="2" charset="2"/>
                <a:buChar char="ü"/>
              </a:pPr>
              <a:r>
                <a:rPr lang="it-IT" sz="2000" b="1" dirty="0" smtClean="0">
                  <a:solidFill>
                    <a:schemeClr val="bg1"/>
                  </a:solidFill>
                </a:rPr>
                <a:t>Fast Fashion</a:t>
              </a:r>
              <a:endParaRPr lang="it-IT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uppo 1"/>
          <p:cNvGrpSpPr/>
          <p:nvPr/>
        </p:nvGrpSpPr>
        <p:grpSpPr>
          <a:xfrm>
            <a:off x="2136875" y="3456641"/>
            <a:ext cx="4658074" cy="3401359"/>
            <a:chOff x="2136875" y="3456641"/>
            <a:chExt cx="4658074" cy="3401359"/>
          </a:xfrm>
        </p:grpSpPr>
        <p:sp>
          <p:nvSpPr>
            <p:cNvPr id="10" name="Freccia a destra 9"/>
            <p:cNvSpPr/>
            <p:nvPr/>
          </p:nvSpPr>
          <p:spPr bwMode="auto">
            <a:xfrm rot="10800000">
              <a:off x="2136875" y="3456641"/>
              <a:ext cx="4458290" cy="3401359"/>
            </a:xfrm>
            <a:prstGeom prst="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2476655" y="4772600"/>
              <a:ext cx="43182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dirty="0" smtClean="0">
                  <a:solidFill>
                    <a:schemeClr val="accent2"/>
                  </a:solidFill>
                </a:rPr>
                <a:t>ECONOMIA CIRCOLARE</a:t>
              </a:r>
            </a:p>
            <a:p>
              <a:pPr marL="342900" indent="-342900">
                <a:buClr>
                  <a:schemeClr val="accent2"/>
                </a:buClr>
                <a:buFont typeface="Wingdings" pitchFamily="2" charset="2"/>
                <a:buChar char="ü"/>
              </a:pPr>
              <a:r>
                <a:rPr lang="it-IT" sz="2000" b="1" dirty="0" smtClean="0">
                  <a:solidFill>
                    <a:schemeClr val="bg1"/>
                  </a:solidFill>
                </a:rPr>
                <a:t>Processo di razionalizzazione</a:t>
              </a:r>
              <a:endParaRPr lang="it-IT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89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Estrada\Desktop\nave e barche.jp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48" y="565149"/>
            <a:ext cx="9409215" cy="665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75873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Evoluzione del mercato ed Economia Circolare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umetto 2 7"/>
          <p:cNvSpPr/>
          <p:nvPr/>
        </p:nvSpPr>
        <p:spPr bwMode="auto">
          <a:xfrm>
            <a:off x="2770255" y="5554167"/>
            <a:ext cx="1122736" cy="393404"/>
          </a:xfrm>
          <a:prstGeom prst="wedgeRoundRectCallout">
            <a:avLst>
              <a:gd name="adj1" fmla="val -44946"/>
              <a:gd name="adj2" fmla="val 100043"/>
              <a:gd name="adj3" fmla="val 16667"/>
            </a:avLst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</a:rPr>
              <a:t>Circolare!</a:t>
            </a:r>
          </a:p>
        </p:txBody>
      </p:sp>
      <p:sp>
        <p:nvSpPr>
          <p:cNvPr id="9" name="Fumetto 2 8"/>
          <p:cNvSpPr/>
          <p:nvPr/>
        </p:nvSpPr>
        <p:spPr bwMode="auto">
          <a:xfrm>
            <a:off x="63369" y="4581873"/>
            <a:ext cx="1104523" cy="393404"/>
          </a:xfrm>
          <a:prstGeom prst="wedgeRoundRectCallout">
            <a:avLst>
              <a:gd name="adj1" fmla="val 33743"/>
              <a:gd name="adj2" fmla="val 116152"/>
              <a:gd name="adj3" fmla="val 16667"/>
            </a:avLst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</a:rPr>
              <a:t>Circolare!</a:t>
            </a:r>
          </a:p>
        </p:txBody>
      </p:sp>
      <p:sp>
        <p:nvSpPr>
          <p:cNvPr id="10" name="Fumetto 2 9"/>
          <p:cNvSpPr/>
          <p:nvPr/>
        </p:nvSpPr>
        <p:spPr bwMode="auto">
          <a:xfrm>
            <a:off x="5367090" y="4975277"/>
            <a:ext cx="1122736" cy="393404"/>
          </a:xfrm>
          <a:prstGeom prst="wedgeRoundRectCallout">
            <a:avLst>
              <a:gd name="adj1" fmla="val -44946"/>
              <a:gd name="adj2" fmla="val 100043"/>
              <a:gd name="adj3" fmla="val 16667"/>
            </a:avLst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</a:rPr>
              <a:t>Circolare!</a:t>
            </a:r>
          </a:p>
        </p:txBody>
      </p:sp>
    </p:spTree>
    <p:extLst>
      <p:ext uri="{BB962C8B-B14F-4D97-AF65-F5344CB8AC3E}">
        <p14:creationId xmlns:p14="http://schemas.microsoft.com/office/powerpoint/2010/main" val="63040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977900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Le linee di soluzione verso il mercato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73881" y="1903663"/>
            <a:ext cx="7474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4"/>
              </a:buClr>
              <a:buFont typeface="Wingdings" pitchFamily="2" charset="2"/>
              <a:buChar char="§"/>
            </a:pPr>
            <a:r>
              <a:rPr lang="it-IT" sz="2400" dirty="0" err="1" smtClean="0">
                <a:solidFill>
                  <a:srgbClr val="000099"/>
                </a:solidFill>
              </a:rPr>
              <a:t>Labelling</a:t>
            </a:r>
            <a:endParaRPr lang="it-IT" sz="2400" dirty="0" smtClean="0">
              <a:solidFill>
                <a:srgbClr val="000099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73881" y="2628035"/>
            <a:ext cx="7618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 err="1">
                <a:solidFill>
                  <a:srgbClr val="000099"/>
                </a:solidFill>
              </a:rPr>
              <a:t>Ecolabelling</a:t>
            </a:r>
            <a:r>
              <a:rPr lang="it-IT" sz="2400" dirty="0">
                <a:solidFill>
                  <a:srgbClr val="000099"/>
                </a:solidFill>
              </a:rPr>
              <a:t> (LCA completi e comunicati</a:t>
            </a:r>
            <a:r>
              <a:rPr lang="it-IT" sz="2400" dirty="0" smtClean="0">
                <a:solidFill>
                  <a:srgbClr val="000099"/>
                </a:solidFill>
              </a:rPr>
              <a:t>)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073881" y="33524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Valorizzare la </a:t>
            </a:r>
            <a:r>
              <a:rPr lang="it-IT" sz="2400" dirty="0" smtClean="0">
                <a:solidFill>
                  <a:srgbClr val="000099"/>
                </a:solidFill>
              </a:rPr>
              <a:t>durata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3881" y="407678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Valorizzare il </a:t>
            </a:r>
            <a:r>
              <a:rPr lang="it-IT" sz="2400" dirty="0" smtClean="0">
                <a:solidFill>
                  <a:srgbClr val="000099"/>
                </a:solidFill>
              </a:rPr>
              <a:t>riuso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073881" y="4801153"/>
            <a:ext cx="7125078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Coinvolgere consumatori e distribuzione nella logistica di raccolta</a:t>
            </a:r>
            <a:br>
              <a:rPr lang="it-IT" sz="2400" dirty="0">
                <a:solidFill>
                  <a:srgbClr val="000099"/>
                </a:solidFill>
              </a:rPr>
            </a:b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1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977900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Le linee di soluzione verso l’industria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701748" y="1528850"/>
            <a:ext cx="78900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4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Eco-progettazione con focus sul fine vita: responsabilità dei </a:t>
            </a:r>
            <a:r>
              <a:rPr lang="it-IT" sz="2400" dirty="0" smtClean="0">
                <a:solidFill>
                  <a:srgbClr val="000099"/>
                </a:solidFill>
              </a:rPr>
              <a:t>produttori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01747" y="2586965"/>
            <a:ext cx="7926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Sviluppo del «</a:t>
            </a:r>
            <a:r>
              <a:rPr lang="it-IT" sz="2400" dirty="0" err="1">
                <a:solidFill>
                  <a:srgbClr val="000099"/>
                </a:solidFill>
              </a:rPr>
              <a:t>cradle</a:t>
            </a:r>
            <a:r>
              <a:rPr lang="it-IT" sz="2400" dirty="0">
                <a:solidFill>
                  <a:srgbClr val="000099"/>
                </a:solidFill>
              </a:rPr>
              <a:t> to </a:t>
            </a:r>
            <a:r>
              <a:rPr lang="it-IT" sz="2400" dirty="0" err="1">
                <a:solidFill>
                  <a:srgbClr val="000099"/>
                </a:solidFill>
              </a:rPr>
              <a:t>cradle</a:t>
            </a:r>
            <a:r>
              <a:rPr lang="it-IT" sz="2400" dirty="0" smtClean="0">
                <a:solidFill>
                  <a:srgbClr val="000099"/>
                </a:solidFill>
              </a:rPr>
              <a:t>»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01747" y="3275748"/>
            <a:ext cx="8016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Logistica di raccolta e </a:t>
            </a:r>
            <a:r>
              <a:rPr lang="it-IT" sz="2400" dirty="0" smtClean="0">
                <a:solidFill>
                  <a:srgbClr val="000099"/>
                </a:solidFill>
              </a:rPr>
              <a:t>selezione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701747" y="3964531"/>
            <a:ext cx="8089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Recupero di materie prime </a:t>
            </a:r>
            <a:r>
              <a:rPr lang="it-IT" sz="2400" dirty="0" smtClean="0">
                <a:solidFill>
                  <a:srgbClr val="000099"/>
                </a:solidFill>
              </a:rPr>
              <a:t>tessili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01747" y="4653314"/>
            <a:ext cx="78900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0099"/>
                </a:solidFill>
              </a:rPr>
              <a:t>Sviluppo </a:t>
            </a:r>
            <a:r>
              <a:rPr lang="it-IT" sz="2400" dirty="0">
                <a:solidFill>
                  <a:srgbClr val="000099"/>
                </a:solidFill>
              </a:rPr>
              <a:t>di utilizzi alternativi al tessile con materie tessili </a:t>
            </a:r>
            <a:r>
              <a:rPr lang="it-IT" sz="2400" dirty="0" smtClean="0">
                <a:solidFill>
                  <a:srgbClr val="000099"/>
                </a:solidFill>
              </a:rPr>
              <a:t>recuperate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01747" y="5711427"/>
            <a:ext cx="7890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Riciclo chimico per recupero materie prime basi</a:t>
            </a:r>
          </a:p>
        </p:txBody>
      </p:sp>
    </p:spTree>
    <p:extLst>
      <p:ext uri="{BB962C8B-B14F-4D97-AF65-F5344CB8AC3E}">
        <p14:creationId xmlns:p14="http://schemas.microsoft.com/office/powerpoint/2010/main" val="86535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 b="-23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auto">
          <a:xfrm>
            <a:off x="422848" y="0"/>
            <a:ext cx="8768726" cy="10795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977900" y="30354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Quale ruolo e quali opportunità per l’Italia?</a:t>
            </a:r>
            <a:endParaRPr lang="it-IT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95468" y="1813635"/>
            <a:ext cx="7423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4"/>
              </a:buClr>
              <a:buFont typeface="Wingdings" pitchFamily="2" charset="2"/>
              <a:buChar char="§"/>
            </a:pPr>
            <a:r>
              <a:rPr lang="it-IT" sz="2400" dirty="0">
                <a:solidFill>
                  <a:srgbClr val="000099"/>
                </a:solidFill>
              </a:rPr>
              <a:t>V</a:t>
            </a:r>
            <a:r>
              <a:rPr lang="it-IT" sz="2400" dirty="0" smtClean="0">
                <a:solidFill>
                  <a:srgbClr val="000099"/>
                </a:solidFill>
              </a:rPr>
              <a:t>antaggio </a:t>
            </a:r>
            <a:r>
              <a:rPr lang="it-IT" sz="2400" dirty="0">
                <a:solidFill>
                  <a:srgbClr val="000099"/>
                </a:solidFill>
              </a:rPr>
              <a:t>della filiera </a:t>
            </a:r>
            <a:r>
              <a:rPr lang="it-IT" sz="2400" dirty="0" smtClean="0">
                <a:solidFill>
                  <a:srgbClr val="000099"/>
                </a:solidFill>
              </a:rPr>
              <a:t>integra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095468" y="2980302"/>
            <a:ext cx="7668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0099"/>
                </a:solidFill>
              </a:rPr>
              <a:t>Innovazione</a:t>
            </a:r>
            <a:endParaRPr lang="it-IT" sz="2400" dirty="0">
              <a:solidFill>
                <a:srgbClr val="000099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95468" y="4146968"/>
            <a:ext cx="7423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84AA33"/>
              </a:buClr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0099"/>
                </a:solidFill>
              </a:rPr>
              <a:t>Piccola </a:t>
            </a:r>
            <a:r>
              <a:rPr lang="it-IT" sz="2400" dirty="0">
                <a:solidFill>
                  <a:srgbClr val="000099"/>
                </a:solidFill>
              </a:rPr>
              <a:t>dimensione d'impresa adatta a nicchie di trattamenti/tecnologie</a:t>
            </a:r>
          </a:p>
        </p:txBody>
      </p:sp>
    </p:spTree>
    <p:extLst>
      <p:ext uri="{BB962C8B-B14F-4D97-AF65-F5344CB8AC3E}">
        <p14:creationId xmlns:p14="http://schemas.microsoft.com/office/powerpoint/2010/main" val="333089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58843" y="2499309"/>
            <a:ext cx="69892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i="1" dirty="0">
                <a:solidFill>
                  <a:srgbClr val="000099"/>
                </a:solidFill>
              </a:rPr>
              <a:t>"Cominciate col fare ciò che è necessario,</a:t>
            </a:r>
          </a:p>
          <a:p>
            <a:r>
              <a:rPr lang="it-IT" sz="2400" i="1" dirty="0">
                <a:solidFill>
                  <a:srgbClr val="000099"/>
                </a:solidFill>
              </a:rPr>
              <a:t> poi ciò che è possibile</a:t>
            </a:r>
            <a:r>
              <a:rPr lang="it-IT" sz="2400" i="1" dirty="0" smtClean="0">
                <a:solidFill>
                  <a:srgbClr val="000099"/>
                </a:solidFill>
              </a:rPr>
              <a:t>.</a:t>
            </a:r>
            <a:endParaRPr lang="it-IT" sz="2400" i="1" dirty="0">
              <a:solidFill>
                <a:srgbClr val="000099"/>
              </a:solidFill>
            </a:endParaRPr>
          </a:p>
          <a:p>
            <a:r>
              <a:rPr lang="it-IT" sz="2400" i="1" dirty="0">
                <a:solidFill>
                  <a:srgbClr val="000099"/>
                </a:solidFill>
              </a:rPr>
              <a:t>E all’improvviso vi sorprenderete a fare l’impossibile" </a:t>
            </a:r>
            <a:endParaRPr lang="it-IT" sz="2400" i="1" dirty="0" smtClean="0">
              <a:solidFill>
                <a:srgbClr val="000099"/>
              </a:solidFill>
            </a:endParaRPr>
          </a:p>
          <a:p>
            <a:endParaRPr lang="it-IT" sz="2400" i="1" dirty="0" smtClean="0">
              <a:solidFill>
                <a:srgbClr val="000099"/>
              </a:solidFill>
            </a:endParaRPr>
          </a:p>
          <a:p>
            <a:r>
              <a:rPr lang="it-IT" sz="2400" i="1" dirty="0" smtClean="0">
                <a:solidFill>
                  <a:srgbClr val="000099"/>
                </a:solidFill>
              </a:rPr>
              <a:t>(San Francesco)</a:t>
            </a:r>
            <a:endParaRPr lang="it-IT" sz="2400" i="1" dirty="0" smtClean="0">
              <a:solidFill>
                <a:srgbClr val="000099"/>
              </a:solidFill>
            </a:endParaRPr>
          </a:p>
          <a:p>
            <a:endParaRPr lang="it-IT" sz="2400" i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6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EDERCHIMICA PPoint prese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EDERCHIMICA PPoint prese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EDERCHIMICA PPoint prese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EDERCHIMICA PPoint prese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FEDERCHIMICA PPoint preset">
  <a:themeElements>
    <a:clrScheme name="FEDERCHIMICA PPoint pres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FEDERCHIMICA PPoint preset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EDERCHIMICA PPoint prese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FEDERCHIMICA PPoint pres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ERCHIMICA PPoint pres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ERCHIMICA PPoint pres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Solstizio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 16-9</Template>
  <TotalTime>737</TotalTime>
  <Words>225</Words>
  <Application>Microsoft Office PowerPoint</Application>
  <PresentationFormat>Presentazione su schermo (4:3)</PresentationFormat>
  <Paragraphs>45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Titoli diapositive</vt:lpstr>
      </vt:variant>
      <vt:variant>
        <vt:i4>9</vt:i4>
      </vt:variant>
    </vt:vector>
  </HeadingPairs>
  <TitlesOfParts>
    <vt:vector size="18" baseType="lpstr">
      <vt:lpstr>1_FEDERCHIMICA PPoint preset</vt:lpstr>
      <vt:lpstr>FEDERCHIMICA PPoint preset</vt:lpstr>
      <vt:lpstr>2_FEDERCHIMICA PPoint preset</vt:lpstr>
      <vt:lpstr>3_FEDERCHIMICA PPoint preset</vt:lpstr>
      <vt:lpstr>4_FEDERCHIMICA PPoint preset</vt:lpstr>
      <vt:lpstr>5_FEDERCHIMICA PPoint preset</vt:lpstr>
      <vt:lpstr>6_FEDERCHIMICA PPoint preset</vt:lpstr>
      <vt:lpstr>7_FEDERCHIMICA PPoint preset</vt:lpstr>
      <vt:lpstr>8_FEDERCHIMICA PPoint preset</vt:lpstr>
      <vt:lpstr>L'economia circolare  nel Tessile-Abbigliamento:  un obiettivo, un'impresa, un'opportunità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MEGATRENDS</dc:title>
  <dc:creator>robertanb</dc:creator>
  <cp:lastModifiedBy>Estrada</cp:lastModifiedBy>
  <cp:revision>66</cp:revision>
  <cp:lastPrinted>2020-02-05T10:42:40Z</cp:lastPrinted>
  <dcterms:created xsi:type="dcterms:W3CDTF">2020-02-05T10:01:13Z</dcterms:created>
  <dcterms:modified xsi:type="dcterms:W3CDTF">2020-11-03T19:00:09Z</dcterms:modified>
</cp:coreProperties>
</file>